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9.xml" ContentType="application/vnd.openxmlformats-officedocument.presentationml.notesSlide+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notesSlides/notesSlide2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2.xml" ContentType="application/vnd.openxmlformats-officedocument.presentationml.notesSlide+xml"/>
  <Override PartName="/ppt/tags/tag51.xml" ContentType="application/vnd.openxmlformats-officedocument.presentationml.tags+xml"/>
  <Override PartName="/ppt/notesSlides/notesSlide23.xml" ContentType="application/vnd.openxmlformats-officedocument.presentationml.notesSlide+xml"/>
  <Override PartName="/ppt/tags/tag52.xml" ContentType="application/vnd.openxmlformats-officedocument.presentationml.tags+xml"/>
  <Override PartName="/ppt/notesSlides/notesSlide2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5.xml" ContentType="application/vnd.openxmlformats-officedocument.presentationml.notesSlide+xml"/>
  <Override PartName="/ppt/tags/tag5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5"/>
  </p:sldMasterIdLst>
  <p:notesMasterIdLst>
    <p:notesMasterId r:id="rId63"/>
  </p:notesMasterIdLst>
  <p:sldIdLst>
    <p:sldId id="293" r:id="rId6"/>
    <p:sldId id="1335" r:id="rId7"/>
    <p:sldId id="403" r:id="rId8"/>
    <p:sldId id="1347" r:id="rId9"/>
    <p:sldId id="256" r:id="rId10"/>
    <p:sldId id="1348" r:id="rId11"/>
    <p:sldId id="1349" r:id="rId12"/>
    <p:sldId id="1353" r:id="rId13"/>
    <p:sldId id="1351" r:id="rId14"/>
    <p:sldId id="1352" r:id="rId15"/>
    <p:sldId id="1354" r:id="rId16"/>
    <p:sldId id="1355" r:id="rId17"/>
    <p:sldId id="1350" r:id="rId18"/>
    <p:sldId id="1333" r:id="rId19"/>
    <p:sldId id="1357" r:id="rId20"/>
    <p:sldId id="1397" r:id="rId21"/>
    <p:sldId id="1399" r:id="rId22"/>
    <p:sldId id="1398" r:id="rId23"/>
    <p:sldId id="1358" r:id="rId24"/>
    <p:sldId id="1359" r:id="rId25"/>
    <p:sldId id="1356" r:id="rId26"/>
    <p:sldId id="1361" r:id="rId27"/>
    <p:sldId id="1362" r:id="rId28"/>
    <p:sldId id="1363" r:id="rId29"/>
    <p:sldId id="1380" r:id="rId30"/>
    <p:sldId id="1346" r:id="rId31"/>
    <p:sldId id="1364" r:id="rId32"/>
    <p:sldId id="1365" r:id="rId33"/>
    <p:sldId id="1366" r:id="rId34"/>
    <p:sldId id="1367" r:id="rId35"/>
    <p:sldId id="1368" r:id="rId36"/>
    <p:sldId id="1369" r:id="rId37"/>
    <p:sldId id="1370" r:id="rId38"/>
    <p:sldId id="1371" r:id="rId39"/>
    <p:sldId id="1379" r:id="rId40"/>
    <p:sldId id="1372" r:id="rId41"/>
    <p:sldId id="1381" r:id="rId42"/>
    <p:sldId id="1374" r:id="rId43"/>
    <p:sldId id="1394" r:id="rId44"/>
    <p:sldId id="1375" r:id="rId45"/>
    <p:sldId id="1376" r:id="rId46"/>
    <p:sldId id="1377" r:id="rId47"/>
    <p:sldId id="1378" r:id="rId48"/>
    <p:sldId id="1383" r:id="rId49"/>
    <p:sldId id="1384" r:id="rId50"/>
    <p:sldId id="1385" r:id="rId51"/>
    <p:sldId id="1386" r:id="rId52"/>
    <p:sldId id="1391" r:id="rId53"/>
    <p:sldId id="1387" r:id="rId54"/>
    <p:sldId id="1396" r:id="rId55"/>
    <p:sldId id="1392" r:id="rId56"/>
    <p:sldId id="1388" r:id="rId57"/>
    <p:sldId id="1389" r:id="rId58"/>
    <p:sldId id="1390" r:id="rId59"/>
    <p:sldId id="1393" r:id="rId60"/>
    <p:sldId id="1395" r:id="rId61"/>
    <p:sldId id="425"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D722A-8AE8-8939-E3A5-535A6F64256B}" name="Peter Erkkila" initials="PE" userId="S::Peter.Erkkila@hennepin.us::7516f912-e109-4979-a797-af3c4757f058" providerId="AD"/>
  <p188:author id="{102A9FEE-5623-0058-DC9C-E5937A3C49DD}" name="Katie Peacock" initials="KP" userId="S::Katie.Peacock@hennepin.us::c2597ac0-66a7-4428-971a-93e8dfcee02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297C69-5D75-42B7-8B8F-E822992A51ED}" v="18" dt="2026-06-25T20:56:13.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1114" autoAdjust="0"/>
  </p:normalViewPr>
  <p:slideViewPr>
    <p:cSldViewPr snapToGrid="0">
      <p:cViewPr varScale="1">
        <p:scale>
          <a:sx n="90" d="100"/>
          <a:sy n="90"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9921B-AEEA-425C-A0D5-7C6B65062C11}" type="datetimeFigureOut">
              <a:rPr lang="en-US" smtClean="0"/>
              <a:t>7/22/2026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CD68-4843-4A60-BE1A-36266DFC8D3D}" type="slidenum">
              <a:rPr lang="en-US" smtClean="0"/>
              <a:t>‹#›</a:t>
            </a:fld>
            <a:endParaRPr lang="en-US"/>
          </a:p>
        </p:txBody>
      </p:sp>
    </p:spTree>
    <p:extLst>
      <p:ext uri="{BB962C8B-B14F-4D97-AF65-F5344CB8AC3E}">
        <p14:creationId xmlns:p14="http://schemas.microsoft.com/office/powerpoint/2010/main" val="3841801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1</a:t>
            </a:fld>
            <a:endParaRPr lang="en-US"/>
          </a:p>
        </p:txBody>
      </p:sp>
    </p:spTree>
    <p:extLst>
      <p:ext uri="{BB962C8B-B14F-4D97-AF65-F5344CB8AC3E}">
        <p14:creationId xmlns:p14="http://schemas.microsoft.com/office/powerpoint/2010/main" val="339651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EE13-04CB-CABF-A38D-E65DCB551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5824C-37EE-20EE-BB5D-851D396EDC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A73931-464A-C008-5AC1-C1BB488456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FB8513-5B1B-AEBD-CA1B-F7019C054005}"/>
              </a:ext>
            </a:extLst>
          </p:cNvPr>
          <p:cNvSpPr>
            <a:spLocks noGrp="1"/>
          </p:cNvSpPr>
          <p:nvPr>
            <p:ph type="sldNum" sz="quarter" idx="5"/>
          </p:nvPr>
        </p:nvSpPr>
        <p:spPr/>
        <p:txBody>
          <a:bodyPr/>
          <a:lstStyle/>
          <a:p>
            <a:fld id="{59E15B41-DB03-48EB-9FAE-A53F717D6BAD}" type="slidenum">
              <a:rPr lang="en-US" smtClean="0"/>
              <a:pPr/>
              <a:t>21</a:t>
            </a:fld>
            <a:endParaRPr lang="en-US"/>
          </a:p>
        </p:txBody>
      </p:sp>
    </p:spTree>
    <p:extLst>
      <p:ext uri="{BB962C8B-B14F-4D97-AF65-F5344CB8AC3E}">
        <p14:creationId xmlns:p14="http://schemas.microsoft.com/office/powerpoint/2010/main" val="3692522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83A06-1F13-9EA6-A5FB-B32984F81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CB353-CD3C-B5A3-1AA7-ECE2E217A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7413C-4D65-43F8-DBFE-BBB90F8C0E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94EDC5-3CA6-6C0E-AD4B-C19A08E77AEE}"/>
              </a:ext>
            </a:extLst>
          </p:cNvPr>
          <p:cNvSpPr>
            <a:spLocks noGrp="1"/>
          </p:cNvSpPr>
          <p:nvPr>
            <p:ph type="sldNum" sz="quarter" idx="5"/>
          </p:nvPr>
        </p:nvSpPr>
        <p:spPr/>
        <p:txBody>
          <a:bodyPr/>
          <a:lstStyle/>
          <a:p>
            <a:fld id="{59E15B41-DB03-48EB-9FAE-A53F717D6BAD}" type="slidenum">
              <a:rPr lang="en-US" smtClean="0"/>
              <a:pPr/>
              <a:t>22</a:t>
            </a:fld>
            <a:endParaRPr lang="en-US"/>
          </a:p>
        </p:txBody>
      </p:sp>
    </p:spTree>
    <p:extLst>
      <p:ext uri="{BB962C8B-B14F-4D97-AF65-F5344CB8AC3E}">
        <p14:creationId xmlns:p14="http://schemas.microsoft.com/office/powerpoint/2010/main" val="215276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8A4D5-2826-4663-E34A-880BAB0BE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D8EA1-EFE3-8716-DAB7-7B14B928C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8DA8A-6731-6A28-0697-9578FB823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761B38-2116-28E2-D796-26324B5CD0AD}"/>
              </a:ext>
            </a:extLst>
          </p:cNvPr>
          <p:cNvSpPr>
            <a:spLocks noGrp="1"/>
          </p:cNvSpPr>
          <p:nvPr>
            <p:ph type="sldNum" sz="quarter" idx="5"/>
          </p:nvPr>
        </p:nvSpPr>
        <p:spPr/>
        <p:txBody>
          <a:bodyPr/>
          <a:lstStyle/>
          <a:p>
            <a:fld id="{59E15B41-DB03-48EB-9FAE-A53F717D6BAD}" type="slidenum">
              <a:rPr lang="en-US" smtClean="0"/>
              <a:pPr/>
              <a:t>23</a:t>
            </a:fld>
            <a:endParaRPr lang="en-US"/>
          </a:p>
        </p:txBody>
      </p:sp>
    </p:spTree>
    <p:extLst>
      <p:ext uri="{BB962C8B-B14F-4D97-AF65-F5344CB8AC3E}">
        <p14:creationId xmlns:p14="http://schemas.microsoft.com/office/powerpoint/2010/main" val="316461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FD254-351B-AC15-C7DA-B36C05E63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82483-89B5-27CD-57C4-F89B71554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83C6A-E241-D388-8DC4-77BFA85406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82CAC6-ADB5-FBAB-64E3-3981C6803D59}"/>
              </a:ext>
            </a:extLst>
          </p:cNvPr>
          <p:cNvSpPr>
            <a:spLocks noGrp="1"/>
          </p:cNvSpPr>
          <p:nvPr>
            <p:ph type="sldNum" sz="quarter" idx="5"/>
          </p:nvPr>
        </p:nvSpPr>
        <p:spPr/>
        <p:txBody>
          <a:bodyPr/>
          <a:lstStyle/>
          <a:p>
            <a:fld id="{59E15B41-DB03-48EB-9FAE-A53F717D6BAD}" type="slidenum">
              <a:rPr lang="en-US" smtClean="0"/>
              <a:pPr/>
              <a:t>26</a:t>
            </a:fld>
            <a:endParaRPr lang="en-US"/>
          </a:p>
        </p:txBody>
      </p:sp>
    </p:spTree>
    <p:extLst>
      <p:ext uri="{BB962C8B-B14F-4D97-AF65-F5344CB8AC3E}">
        <p14:creationId xmlns:p14="http://schemas.microsoft.com/office/powerpoint/2010/main" val="212135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5943-697C-9AA6-3F68-FF33EB216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00BDF-0A19-3F03-AB9E-ED42B85572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9B551B-5325-A2ED-6481-1D431EC627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B18346-DE37-E8A0-CDE4-514F1332F885}"/>
              </a:ext>
            </a:extLst>
          </p:cNvPr>
          <p:cNvSpPr>
            <a:spLocks noGrp="1"/>
          </p:cNvSpPr>
          <p:nvPr>
            <p:ph type="sldNum" sz="quarter" idx="5"/>
          </p:nvPr>
        </p:nvSpPr>
        <p:spPr/>
        <p:txBody>
          <a:bodyPr/>
          <a:lstStyle/>
          <a:p>
            <a:fld id="{59E15B41-DB03-48EB-9FAE-A53F717D6BAD}" type="slidenum">
              <a:rPr lang="en-US" smtClean="0"/>
              <a:pPr/>
              <a:t>27</a:t>
            </a:fld>
            <a:endParaRPr lang="en-US"/>
          </a:p>
        </p:txBody>
      </p:sp>
    </p:spTree>
    <p:extLst>
      <p:ext uri="{BB962C8B-B14F-4D97-AF65-F5344CB8AC3E}">
        <p14:creationId xmlns:p14="http://schemas.microsoft.com/office/powerpoint/2010/main" val="135607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8CD68-4843-4A60-BE1A-36266DFC8D3D}" type="slidenum">
              <a:rPr lang="en-US" smtClean="0"/>
              <a:t>29</a:t>
            </a:fld>
            <a:endParaRPr lang="en-US"/>
          </a:p>
        </p:txBody>
      </p:sp>
    </p:spTree>
    <p:extLst>
      <p:ext uri="{BB962C8B-B14F-4D97-AF65-F5344CB8AC3E}">
        <p14:creationId xmlns:p14="http://schemas.microsoft.com/office/powerpoint/2010/main" val="146339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4416-A1BA-D058-750B-0CF67BC5A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9F2D5-59CD-0000-F23A-03B48FF717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A87CDD-29D2-5B1D-F434-72F36632A1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29C6BB-EE31-4BB1-BDE5-1C432850A6DE}"/>
              </a:ext>
            </a:extLst>
          </p:cNvPr>
          <p:cNvSpPr>
            <a:spLocks noGrp="1"/>
          </p:cNvSpPr>
          <p:nvPr>
            <p:ph type="sldNum" sz="quarter" idx="5"/>
          </p:nvPr>
        </p:nvSpPr>
        <p:spPr/>
        <p:txBody>
          <a:bodyPr/>
          <a:lstStyle/>
          <a:p>
            <a:fld id="{59E15B41-DB03-48EB-9FAE-A53F717D6BAD}" type="slidenum">
              <a:rPr lang="en-US" smtClean="0"/>
              <a:pPr/>
              <a:t>34</a:t>
            </a:fld>
            <a:endParaRPr lang="en-US"/>
          </a:p>
        </p:txBody>
      </p:sp>
    </p:spTree>
    <p:extLst>
      <p:ext uri="{BB962C8B-B14F-4D97-AF65-F5344CB8AC3E}">
        <p14:creationId xmlns:p14="http://schemas.microsoft.com/office/powerpoint/2010/main" val="2030731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35</a:t>
            </a:fld>
            <a:endParaRPr lang="en-US"/>
          </a:p>
        </p:txBody>
      </p:sp>
    </p:spTree>
    <p:extLst>
      <p:ext uri="{BB962C8B-B14F-4D97-AF65-F5344CB8AC3E}">
        <p14:creationId xmlns:p14="http://schemas.microsoft.com/office/powerpoint/2010/main" val="131634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8904-BE67-B302-C8CA-93616240F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849CD-F7D0-067F-999E-58427F1332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C0A647-1671-1684-01B8-A391D8BEFC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35886C-5AF4-9A43-35B0-07107EE7F0FA}"/>
              </a:ext>
            </a:extLst>
          </p:cNvPr>
          <p:cNvSpPr>
            <a:spLocks noGrp="1"/>
          </p:cNvSpPr>
          <p:nvPr>
            <p:ph type="sldNum" sz="quarter" idx="5"/>
          </p:nvPr>
        </p:nvSpPr>
        <p:spPr/>
        <p:txBody>
          <a:bodyPr/>
          <a:lstStyle/>
          <a:p>
            <a:fld id="{59E15B41-DB03-48EB-9FAE-A53F717D6BAD}" type="slidenum">
              <a:rPr lang="en-US" smtClean="0"/>
              <a:pPr/>
              <a:t>36</a:t>
            </a:fld>
            <a:endParaRPr lang="en-US"/>
          </a:p>
        </p:txBody>
      </p:sp>
    </p:spTree>
    <p:extLst>
      <p:ext uri="{BB962C8B-B14F-4D97-AF65-F5344CB8AC3E}">
        <p14:creationId xmlns:p14="http://schemas.microsoft.com/office/powerpoint/2010/main" val="3421751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EDA87-2399-9B1A-0DB4-889B0D952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25737-A44C-BF8F-6520-9E4D1BE025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C72227-F8B8-B34F-73FD-FC3204A608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6E7F32-E84D-F285-0824-ED8E2FA2C6F0}"/>
              </a:ext>
            </a:extLst>
          </p:cNvPr>
          <p:cNvSpPr>
            <a:spLocks noGrp="1"/>
          </p:cNvSpPr>
          <p:nvPr>
            <p:ph type="sldNum" sz="quarter" idx="5"/>
          </p:nvPr>
        </p:nvSpPr>
        <p:spPr/>
        <p:txBody>
          <a:bodyPr/>
          <a:lstStyle/>
          <a:p>
            <a:fld id="{59E15B41-DB03-48EB-9FAE-A53F717D6BAD}" type="slidenum">
              <a:rPr lang="en-US" smtClean="0"/>
              <a:pPr/>
              <a:t>44</a:t>
            </a:fld>
            <a:endParaRPr lang="en-US"/>
          </a:p>
        </p:txBody>
      </p:sp>
    </p:spTree>
    <p:extLst>
      <p:ext uri="{BB962C8B-B14F-4D97-AF65-F5344CB8AC3E}">
        <p14:creationId xmlns:p14="http://schemas.microsoft.com/office/powerpoint/2010/main" val="198345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5189-7F7F-3500-5531-0D7F19369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4B7F0-4B5B-5F0B-4B29-3B7BB3B124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8CA905-2F8D-91D6-9943-8E84A717A9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220A18-4494-32BF-7001-EA2C24B4E949}"/>
              </a:ext>
            </a:extLst>
          </p:cNvPr>
          <p:cNvSpPr>
            <a:spLocks noGrp="1"/>
          </p:cNvSpPr>
          <p:nvPr>
            <p:ph type="sldNum" sz="quarter" idx="5"/>
          </p:nvPr>
        </p:nvSpPr>
        <p:spPr/>
        <p:txBody>
          <a:bodyPr/>
          <a:lstStyle/>
          <a:p>
            <a:fld id="{59E15B41-DB03-48EB-9FAE-A53F717D6BAD}" type="slidenum">
              <a:rPr lang="en-US" smtClean="0"/>
              <a:pPr/>
              <a:t>2</a:t>
            </a:fld>
            <a:endParaRPr lang="en-US"/>
          </a:p>
        </p:txBody>
      </p:sp>
    </p:spTree>
    <p:extLst>
      <p:ext uri="{BB962C8B-B14F-4D97-AF65-F5344CB8AC3E}">
        <p14:creationId xmlns:p14="http://schemas.microsoft.com/office/powerpoint/2010/main" val="63626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45</a:t>
            </a:fld>
            <a:endParaRPr lang="en-US"/>
          </a:p>
        </p:txBody>
      </p:sp>
    </p:spTree>
    <p:extLst>
      <p:ext uri="{BB962C8B-B14F-4D97-AF65-F5344CB8AC3E}">
        <p14:creationId xmlns:p14="http://schemas.microsoft.com/office/powerpoint/2010/main" val="1859424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46</a:t>
            </a:fld>
            <a:endParaRPr lang="en-US"/>
          </a:p>
        </p:txBody>
      </p:sp>
    </p:spTree>
    <p:extLst>
      <p:ext uri="{BB962C8B-B14F-4D97-AF65-F5344CB8AC3E}">
        <p14:creationId xmlns:p14="http://schemas.microsoft.com/office/powerpoint/2010/main" val="193426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49</a:t>
            </a:fld>
            <a:endParaRPr lang="en-US"/>
          </a:p>
        </p:txBody>
      </p:sp>
    </p:spTree>
    <p:extLst>
      <p:ext uri="{BB962C8B-B14F-4D97-AF65-F5344CB8AC3E}">
        <p14:creationId xmlns:p14="http://schemas.microsoft.com/office/powerpoint/2010/main" val="2061066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06670-C382-B99B-D073-CEF4A4484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50E6E-D091-047A-A6CF-127C9BC711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0F8AF5-C59F-181B-42ED-E4E433944C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019AF7-CDA3-F569-6D31-BD77A1914D2B}"/>
              </a:ext>
            </a:extLst>
          </p:cNvPr>
          <p:cNvSpPr>
            <a:spLocks noGrp="1"/>
          </p:cNvSpPr>
          <p:nvPr>
            <p:ph type="sldNum" sz="quarter" idx="5"/>
          </p:nvPr>
        </p:nvSpPr>
        <p:spPr/>
        <p:txBody>
          <a:bodyPr/>
          <a:lstStyle/>
          <a:p>
            <a:fld id="{59E15B41-DB03-48EB-9FAE-A53F717D6BAD}" type="slidenum">
              <a:rPr lang="en-US" smtClean="0"/>
              <a:pPr/>
              <a:t>50</a:t>
            </a:fld>
            <a:endParaRPr lang="en-US"/>
          </a:p>
        </p:txBody>
      </p:sp>
    </p:spTree>
    <p:extLst>
      <p:ext uri="{BB962C8B-B14F-4D97-AF65-F5344CB8AC3E}">
        <p14:creationId xmlns:p14="http://schemas.microsoft.com/office/powerpoint/2010/main" val="2685268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51</a:t>
            </a:fld>
            <a:endParaRPr lang="en-US"/>
          </a:p>
        </p:txBody>
      </p:sp>
    </p:spTree>
    <p:extLst>
      <p:ext uri="{BB962C8B-B14F-4D97-AF65-F5344CB8AC3E}">
        <p14:creationId xmlns:p14="http://schemas.microsoft.com/office/powerpoint/2010/main" val="3337617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A128-C4CE-C867-F1DA-19F8D132C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BD44D-16A8-83A3-4440-516CE664D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9372E-7E53-95FC-B13A-D302F7C2F8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917D17-AA8C-B853-0BD1-E943EF2A41AD}"/>
              </a:ext>
            </a:extLst>
          </p:cNvPr>
          <p:cNvSpPr>
            <a:spLocks noGrp="1"/>
          </p:cNvSpPr>
          <p:nvPr>
            <p:ph type="sldNum" sz="quarter" idx="5"/>
          </p:nvPr>
        </p:nvSpPr>
        <p:spPr/>
        <p:txBody>
          <a:bodyPr/>
          <a:lstStyle/>
          <a:p>
            <a:fld id="{59E15B41-DB03-48EB-9FAE-A53F717D6BAD}" type="slidenum">
              <a:rPr lang="en-US" smtClean="0"/>
              <a:pPr/>
              <a:t>56</a:t>
            </a:fld>
            <a:endParaRPr lang="en-US"/>
          </a:p>
        </p:txBody>
      </p:sp>
    </p:spTree>
    <p:extLst>
      <p:ext uri="{BB962C8B-B14F-4D97-AF65-F5344CB8AC3E}">
        <p14:creationId xmlns:p14="http://schemas.microsoft.com/office/powerpoint/2010/main" val="33442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62F04-F912-2B8F-671B-8792C0AC3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BE708-594E-4F03-CC8E-D695C999E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33D5A-A220-DC67-E891-C34FF6041C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1D475F-5BEF-A920-82CC-B9A5B6370938}"/>
              </a:ext>
            </a:extLst>
          </p:cNvPr>
          <p:cNvSpPr>
            <a:spLocks noGrp="1"/>
          </p:cNvSpPr>
          <p:nvPr>
            <p:ph type="sldNum" sz="quarter" idx="5"/>
          </p:nvPr>
        </p:nvSpPr>
        <p:spPr/>
        <p:txBody>
          <a:bodyPr/>
          <a:lstStyle/>
          <a:p>
            <a:fld id="{59E15B41-DB03-48EB-9FAE-A53F717D6BAD}" type="slidenum">
              <a:rPr lang="en-US" smtClean="0"/>
              <a:pPr/>
              <a:t>4</a:t>
            </a:fld>
            <a:endParaRPr lang="en-US"/>
          </a:p>
        </p:txBody>
      </p:sp>
    </p:spTree>
    <p:extLst>
      <p:ext uri="{BB962C8B-B14F-4D97-AF65-F5344CB8AC3E}">
        <p14:creationId xmlns:p14="http://schemas.microsoft.com/office/powerpoint/2010/main" val="2895134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E15B41-DB03-48EB-9FAE-A53F717D6BAD}" type="slidenum">
              <a:rPr lang="en-US" smtClean="0"/>
              <a:pPr/>
              <a:t>5</a:t>
            </a:fld>
            <a:endParaRPr lang="en-US"/>
          </a:p>
        </p:txBody>
      </p:sp>
    </p:spTree>
    <p:extLst>
      <p:ext uri="{BB962C8B-B14F-4D97-AF65-F5344CB8AC3E}">
        <p14:creationId xmlns:p14="http://schemas.microsoft.com/office/powerpoint/2010/main" val="323933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6</a:t>
            </a:fld>
            <a:endParaRPr lang="en-US"/>
          </a:p>
        </p:txBody>
      </p:sp>
    </p:spTree>
    <p:extLst>
      <p:ext uri="{BB962C8B-B14F-4D97-AF65-F5344CB8AC3E}">
        <p14:creationId xmlns:p14="http://schemas.microsoft.com/office/powerpoint/2010/main" val="242946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768D-2C4D-973A-87D4-06A904C91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CC832-A320-9241-F085-883F677B25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7FCCDA-EC1D-63BE-A9F9-98A03F2FB7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E966FA-BFE3-A9A1-1DBC-993CCEB86521}"/>
              </a:ext>
            </a:extLst>
          </p:cNvPr>
          <p:cNvSpPr>
            <a:spLocks noGrp="1"/>
          </p:cNvSpPr>
          <p:nvPr>
            <p:ph type="sldNum" sz="quarter" idx="5"/>
          </p:nvPr>
        </p:nvSpPr>
        <p:spPr/>
        <p:txBody>
          <a:bodyPr/>
          <a:lstStyle/>
          <a:p>
            <a:fld id="{59E15B41-DB03-48EB-9FAE-A53F717D6BAD}" type="slidenum">
              <a:rPr lang="en-US" smtClean="0"/>
              <a:pPr/>
              <a:t>7</a:t>
            </a:fld>
            <a:endParaRPr lang="en-US"/>
          </a:p>
        </p:txBody>
      </p:sp>
    </p:spTree>
    <p:extLst>
      <p:ext uri="{BB962C8B-B14F-4D97-AF65-F5344CB8AC3E}">
        <p14:creationId xmlns:p14="http://schemas.microsoft.com/office/powerpoint/2010/main" val="187643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3AC8D-1EBF-CDAC-177D-E59E539D8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2F505-73F0-EB50-AA40-9E3E8C953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B198F-65F5-A3F8-6309-C7B7FC0A02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F057B3-8EBA-9567-6317-DD1F6663C562}"/>
              </a:ext>
            </a:extLst>
          </p:cNvPr>
          <p:cNvSpPr>
            <a:spLocks noGrp="1"/>
          </p:cNvSpPr>
          <p:nvPr>
            <p:ph type="sldNum" sz="quarter" idx="5"/>
          </p:nvPr>
        </p:nvSpPr>
        <p:spPr/>
        <p:txBody>
          <a:bodyPr/>
          <a:lstStyle/>
          <a:p>
            <a:fld id="{59E15B41-DB03-48EB-9FAE-A53F717D6BAD}" type="slidenum">
              <a:rPr lang="en-US" smtClean="0"/>
              <a:pPr/>
              <a:t>11</a:t>
            </a:fld>
            <a:endParaRPr lang="en-US"/>
          </a:p>
        </p:txBody>
      </p:sp>
    </p:spTree>
    <p:extLst>
      <p:ext uri="{BB962C8B-B14F-4D97-AF65-F5344CB8AC3E}">
        <p14:creationId xmlns:p14="http://schemas.microsoft.com/office/powerpoint/2010/main" val="21534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3D6AF-83A1-9163-3B0A-3D3E49447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3467A-237F-8AD1-753E-0E32C8CD6A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FCE30E-28F2-F18B-F7BD-BA6792FD20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CD7265-FFCB-66DD-D3A6-942B35520A2A}"/>
              </a:ext>
            </a:extLst>
          </p:cNvPr>
          <p:cNvSpPr>
            <a:spLocks noGrp="1"/>
          </p:cNvSpPr>
          <p:nvPr>
            <p:ph type="sldNum" sz="quarter" idx="5"/>
          </p:nvPr>
        </p:nvSpPr>
        <p:spPr/>
        <p:txBody>
          <a:bodyPr/>
          <a:lstStyle/>
          <a:p>
            <a:fld id="{59E15B41-DB03-48EB-9FAE-A53F717D6BAD}" type="slidenum">
              <a:rPr lang="en-US" smtClean="0"/>
              <a:pPr/>
              <a:t>13</a:t>
            </a:fld>
            <a:endParaRPr lang="en-US"/>
          </a:p>
        </p:txBody>
      </p:sp>
    </p:spTree>
    <p:extLst>
      <p:ext uri="{BB962C8B-B14F-4D97-AF65-F5344CB8AC3E}">
        <p14:creationId xmlns:p14="http://schemas.microsoft.com/office/powerpoint/2010/main" val="33081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CD68-4843-4A60-BE1A-36266DFC8D3D}" type="slidenum">
              <a:rPr lang="en-US" smtClean="0"/>
              <a:t>14</a:t>
            </a:fld>
            <a:endParaRPr lang="en-US"/>
          </a:p>
        </p:txBody>
      </p:sp>
    </p:spTree>
    <p:extLst>
      <p:ext uri="{BB962C8B-B14F-4D97-AF65-F5344CB8AC3E}">
        <p14:creationId xmlns:p14="http://schemas.microsoft.com/office/powerpoint/2010/main" val="269101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svg"/><Relationship Id="rId7" Type="http://schemas.openxmlformats.org/officeDocument/2006/relationships/image" Target="../media/image11.em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1530189A-97F5-0335-1BC3-A6627E451CC5}"/>
              </a:ext>
              <a:ext uri="{C183D7F6-B498-43B3-948B-1728B52AA6E4}">
                <adec:decorative xmlns:adec="http://schemas.microsoft.com/office/drawing/2017/decorative" val="1"/>
              </a:ext>
            </a:extLst>
          </p:cNvPr>
          <p:cNvSpPr>
            <a:spLocks noGrp="1"/>
          </p:cNvSpPr>
          <p:nvPr>
            <p:ph type="pic" sz="quarter" idx="13"/>
          </p:nvPr>
        </p:nvSpPr>
        <p:spPr>
          <a:xfrm>
            <a:off x="3481330" y="268288"/>
            <a:ext cx="8420020" cy="612765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82418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D178-C095-51BC-95D4-50A57B42256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D77CD9A-A528-261A-18D7-B572208FA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2927BF-2207-A9EB-6EAD-3C887D65882F}"/>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9564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27E4-E915-D1DB-DD1A-91A2AD99F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533B7-EE1D-941B-35B3-B25231B6F6AA}"/>
              </a:ext>
            </a:extLst>
          </p:cNvPr>
          <p:cNvSpPr>
            <a:spLocks noGrp="1"/>
          </p:cNvSpPr>
          <p:nvPr>
            <p:ph idx="1" hasCustomPrompt="1"/>
          </p:nvPr>
        </p:nvSpPr>
        <p:spPr/>
        <p:txBody>
          <a:bodyPr/>
          <a:lstStyle>
            <a:lvl5pPr>
              <a:defRPr/>
            </a:lvl5pPr>
            <a:lvl6pPr>
              <a:spcBef>
                <a:spcPts val="1800"/>
              </a:spcBef>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8B969A38-A9EE-1F30-D6DA-E7C4EB695AE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6A016485-EC75-FAE5-329F-325426A6BF12}"/>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146441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2A90-04C3-7347-7316-771C5C76F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4E11F-759C-7099-E4D5-34A08EB5AE7A}"/>
              </a:ext>
            </a:extLst>
          </p:cNvPr>
          <p:cNvSpPr>
            <a:spLocks noGrp="1"/>
          </p:cNvSpPr>
          <p:nvPr>
            <p:ph sz="half" idx="1" hasCustomPrompt="1"/>
          </p:nvPr>
        </p:nvSpPr>
        <p:spPr>
          <a:xfrm>
            <a:off x="501831" y="1397625"/>
            <a:ext cx="5181600" cy="4351338"/>
          </a:xfrm>
        </p:spPr>
        <p:txBody>
          <a:bodyPr/>
          <a:lstStyle>
            <a:lvl5pPr>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19EFA4-10EB-94B7-E72B-B329CCB21967}"/>
              </a:ext>
            </a:extLst>
          </p:cNvPr>
          <p:cNvSpPr>
            <a:spLocks noGrp="1"/>
          </p:cNvSpPr>
          <p:nvPr>
            <p:ph sz="half" idx="2" hasCustomPrompt="1"/>
          </p:nvPr>
        </p:nvSpPr>
        <p:spPr>
          <a:xfrm>
            <a:off x="6096000" y="1397625"/>
            <a:ext cx="5181600" cy="4351338"/>
          </a:xfrm>
        </p:spPr>
        <p:txBody>
          <a:bodyPr/>
          <a:lstStyle>
            <a:lvl5pPr>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DDB5521-8D30-C097-2B17-812B17886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BE7E6-5286-7914-448D-F823D61F086D}"/>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1147421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79A22F-0491-CE43-960E-A765A44D6C3D}"/>
              </a:ext>
            </a:extLst>
          </p:cNvPr>
          <p:cNvSpPr>
            <a:spLocks noGrp="1"/>
          </p:cNvSpPr>
          <p:nvPr>
            <p:ph type="body" idx="1"/>
          </p:nvPr>
        </p:nvSpPr>
        <p:spPr>
          <a:xfrm>
            <a:off x="502920" y="1619784"/>
            <a:ext cx="5157787" cy="536348"/>
          </a:xfrm>
          <a:prstGeom prst="round1Rect">
            <a:avLst>
              <a:gd name="adj" fmla="val 50000"/>
            </a:avLst>
          </a:prstGeom>
          <a:solidFill>
            <a:schemeClr val="accent2"/>
          </a:solidFill>
        </p:spPr>
        <p:txBody>
          <a:bodyPr lIns="182880" tIns="91440" rIns="91440" bIns="91440" anchor="b"/>
          <a:lstStyle>
            <a:lvl1pPr marL="0" indent="0">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507CEDF-9496-9D6D-2C37-9E7C2F4EA580}"/>
              </a:ext>
            </a:extLst>
          </p:cNvPr>
          <p:cNvSpPr>
            <a:spLocks noGrp="1"/>
          </p:cNvSpPr>
          <p:nvPr>
            <p:ph type="body" sz="quarter" idx="3"/>
          </p:nvPr>
        </p:nvSpPr>
        <p:spPr>
          <a:xfrm>
            <a:off x="6007864" y="1619784"/>
            <a:ext cx="5157216" cy="536348"/>
          </a:xfrm>
          <a:prstGeom prst="round1Rect">
            <a:avLst>
              <a:gd name="adj" fmla="val 50000"/>
            </a:avLst>
          </a:prstGeom>
          <a:solidFill>
            <a:schemeClr val="accent2"/>
          </a:solidFill>
        </p:spPr>
        <p:txBody>
          <a:bodyPr lIns="182880" tIns="91440" rIns="91440" bIns="91440" anchor="b"/>
          <a:lstStyle>
            <a:lvl1pPr marL="0" indent="0">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0F0929B4-AEA7-643A-CDFF-1F52034F1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CEEDC5-1068-61A1-9F48-805B449FF8B1}"/>
              </a:ext>
            </a:extLst>
          </p:cNvPr>
          <p:cNvSpPr>
            <a:spLocks noGrp="1"/>
          </p:cNvSpPr>
          <p:nvPr>
            <p:ph type="sldNum" sz="quarter" idx="12"/>
          </p:nvPr>
        </p:nvSpPr>
        <p:spPr/>
        <p:txBody>
          <a:bodyPr/>
          <a:lstStyle/>
          <a:p>
            <a:fld id="{8E1678C3-E49C-4552-9B55-E74E44778AE1}" type="slidenum">
              <a:rPr lang="en-US" smtClean="0"/>
              <a:t>‹#›</a:t>
            </a:fld>
            <a:endParaRPr lang="en-US"/>
          </a:p>
        </p:txBody>
      </p:sp>
      <p:sp>
        <p:nvSpPr>
          <p:cNvPr id="7" name="Title 6">
            <a:extLst>
              <a:ext uri="{FF2B5EF4-FFF2-40B4-BE49-F238E27FC236}">
                <a16:creationId xmlns:a16="http://schemas.microsoft.com/office/drawing/2014/main" id="{794E16CC-2D3E-846B-5719-5CDF178C218F}"/>
              </a:ext>
            </a:extLst>
          </p:cNvPr>
          <p:cNvSpPr>
            <a:spLocks noGrp="1"/>
          </p:cNvSpPr>
          <p:nvPr>
            <p:ph type="title"/>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id="{FC70945D-562C-E185-E2EB-8B987211BB7E}"/>
              </a:ext>
            </a:extLst>
          </p:cNvPr>
          <p:cNvSpPr>
            <a:spLocks noGrp="1"/>
          </p:cNvSpPr>
          <p:nvPr>
            <p:ph type="body" sz="quarter" idx="13" hasCustomPrompt="1"/>
          </p:nvPr>
        </p:nvSpPr>
        <p:spPr>
          <a:xfrm>
            <a:off x="501650" y="2300288"/>
            <a:ext cx="5157787"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1E67D5A4-D68A-90D8-1ED0-F88D391CB0F8}"/>
              </a:ext>
            </a:extLst>
          </p:cNvPr>
          <p:cNvSpPr>
            <a:spLocks noGrp="1"/>
          </p:cNvSpPr>
          <p:nvPr>
            <p:ph type="body" sz="quarter" idx="14" hasCustomPrompt="1"/>
          </p:nvPr>
        </p:nvSpPr>
        <p:spPr>
          <a:xfrm>
            <a:off x="6009071" y="2300288"/>
            <a:ext cx="5157787"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1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79A22F-0491-CE43-960E-A765A44D6C3D}"/>
              </a:ext>
            </a:extLst>
          </p:cNvPr>
          <p:cNvSpPr>
            <a:spLocks noGrp="1"/>
          </p:cNvSpPr>
          <p:nvPr>
            <p:ph type="body" idx="1"/>
          </p:nvPr>
        </p:nvSpPr>
        <p:spPr>
          <a:xfrm>
            <a:off x="502921" y="1619784"/>
            <a:ext cx="3450561"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507CEDF-9496-9D6D-2C37-9E7C2F4EA580}"/>
              </a:ext>
            </a:extLst>
          </p:cNvPr>
          <p:cNvSpPr>
            <a:spLocks noGrp="1"/>
          </p:cNvSpPr>
          <p:nvPr>
            <p:ph type="body" sz="quarter" idx="3"/>
          </p:nvPr>
        </p:nvSpPr>
        <p:spPr>
          <a:xfrm>
            <a:off x="4255171" y="1619784"/>
            <a:ext cx="3450179"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0F0929B4-AEA7-643A-CDFF-1F52034F1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CEEDC5-1068-61A1-9F48-805B449FF8B1}"/>
              </a:ext>
            </a:extLst>
          </p:cNvPr>
          <p:cNvSpPr>
            <a:spLocks noGrp="1"/>
          </p:cNvSpPr>
          <p:nvPr>
            <p:ph type="sldNum" sz="quarter" idx="12"/>
          </p:nvPr>
        </p:nvSpPr>
        <p:spPr/>
        <p:txBody>
          <a:bodyPr/>
          <a:lstStyle/>
          <a:p>
            <a:fld id="{8E1678C3-E49C-4552-9B55-E74E44778AE1}" type="slidenum">
              <a:rPr lang="en-US" smtClean="0"/>
              <a:t>‹#›</a:t>
            </a:fld>
            <a:endParaRPr lang="en-US"/>
          </a:p>
        </p:txBody>
      </p:sp>
      <p:sp>
        <p:nvSpPr>
          <p:cNvPr id="7" name="Title 6">
            <a:extLst>
              <a:ext uri="{FF2B5EF4-FFF2-40B4-BE49-F238E27FC236}">
                <a16:creationId xmlns:a16="http://schemas.microsoft.com/office/drawing/2014/main" id="{794E16CC-2D3E-846B-5719-5CDF178C218F}"/>
              </a:ext>
            </a:extLst>
          </p:cNvPr>
          <p:cNvSpPr>
            <a:spLocks noGrp="1"/>
          </p:cNvSpPr>
          <p:nvPr>
            <p:ph type="title"/>
          </p:nvPr>
        </p:nvSpPr>
        <p:spPr/>
        <p:txBody>
          <a:bodyPr/>
          <a:lstStyle/>
          <a:p>
            <a:r>
              <a:rPr lang="en-US"/>
              <a:t>Click to edit Master title style</a:t>
            </a:r>
          </a:p>
        </p:txBody>
      </p:sp>
      <p:sp>
        <p:nvSpPr>
          <p:cNvPr id="2" name="Text Placeholder 4">
            <a:extLst>
              <a:ext uri="{FF2B5EF4-FFF2-40B4-BE49-F238E27FC236}">
                <a16:creationId xmlns:a16="http://schemas.microsoft.com/office/drawing/2014/main" id="{BBE1BD4E-981F-50CF-1C20-13F2F72D9052}"/>
              </a:ext>
            </a:extLst>
          </p:cNvPr>
          <p:cNvSpPr>
            <a:spLocks noGrp="1"/>
          </p:cNvSpPr>
          <p:nvPr>
            <p:ph type="body" sz="quarter" idx="13"/>
          </p:nvPr>
        </p:nvSpPr>
        <p:spPr>
          <a:xfrm>
            <a:off x="8007039" y="1619784"/>
            <a:ext cx="3450179"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468F33B-D875-CEF1-00BB-4D688BFFB25D}"/>
              </a:ext>
            </a:extLst>
          </p:cNvPr>
          <p:cNvSpPr>
            <a:spLocks noGrp="1"/>
          </p:cNvSpPr>
          <p:nvPr>
            <p:ph type="body" sz="quarter" idx="14" hasCustomPrompt="1"/>
          </p:nvPr>
        </p:nvSpPr>
        <p:spPr>
          <a:xfrm>
            <a:off x="501651" y="2300288"/>
            <a:ext cx="3450562"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C1D7A9BC-B484-64BD-BF8F-80F465C30490}"/>
              </a:ext>
            </a:extLst>
          </p:cNvPr>
          <p:cNvSpPr>
            <a:spLocks noGrp="1"/>
          </p:cNvSpPr>
          <p:nvPr>
            <p:ph type="body" sz="quarter" idx="15" hasCustomPrompt="1"/>
          </p:nvPr>
        </p:nvSpPr>
        <p:spPr>
          <a:xfrm>
            <a:off x="4255171" y="2300288"/>
            <a:ext cx="3450179"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0559A7B4-E03D-2105-F788-B0943B601E04}"/>
              </a:ext>
            </a:extLst>
          </p:cNvPr>
          <p:cNvSpPr>
            <a:spLocks noGrp="1"/>
          </p:cNvSpPr>
          <p:nvPr>
            <p:ph type="body" sz="quarter" idx="16" hasCustomPrompt="1"/>
          </p:nvPr>
        </p:nvSpPr>
        <p:spPr>
          <a:xfrm>
            <a:off x="8007039" y="2300288"/>
            <a:ext cx="3450179"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062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Column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79A22F-0491-CE43-960E-A765A44D6C3D}"/>
              </a:ext>
            </a:extLst>
          </p:cNvPr>
          <p:cNvSpPr>
            <a:spLocks noGrp="1"/>
          </p:cNvSpPr>
          <p:nvPr>
            <p:ph type="body" idx="1"/>
          </p:nvPr>
        </p:nvSpPr>
        <p:spPr>
          <a:xfrm>
            <a:off x="502922" y="1619784"/>
            <a:ext cx="2548238"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507CEDF-9496-9D6D-2C37-9E7C2F4EA580}"/>
              </a:ext>
            </a:extLst>
          </p:cNvPr>
          <p:cNvSpPr>
            <a:spLocks noGrp="1"/>
          </p:cNvSpPr>
          <p:nvPr>
            <p:ph type="body" sz="quarter" idx="3"/>
          </p:nvPr>
        </p:nvSpPr>
        <p:spPr>
          <a:xfrm>
            <a:off x="3326558" y="1619784"/>
            <a:ext cx="2547956"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0F0929B4-AEA7-643A-CDFF-1F52034F1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CEEDC5-1068-61A1-9F48-805B449FF8B1}"/>
              </a:ext>
            </a:extLst>
          </p:cNvPr>
          <p:cNvSpPr>
            <a:spLocks noGrp="1"/>
          </p:cNvSpPr>
          <p:nvPr>
            <p:ph type="sldNum" sz="quarter" idx="12"/>
          </p:nvPr>
        </p:nvSpPr>
        <p:spPr/>
        <p:txBody>
          <a:bodyPr/>
          <a:lstStyle/>
          <a:p>
            <a:fld id="{E097BF52-0257-49D6-BB20-385A163947A0}" type="slidenum">
              <a:rPr lang="en-US" smtClean="0"/>
              <a:t>‹#›</a:t>
            </a:fld>
            <a:endParaRPr lang="en-US"/>
          </a:p>
        </p:txBody>
      </p:sp>
      <p:sp>
        <p:nvSpPr>
          <p:cNvPr id="7" name="Title 6">
            <a:extLst>
              <a:ext uri="{FF2B5EF4-FFF2-40B4-BE49-F238E27FC236}">
                <a16:creationId xmlns:a16="http://schemas.microsoft.com/office/drawing/2014/main" id="{794E16CC-2D3E-846B-5719-5CDF178C218F}"/>
              </a:ext>
            </a:extLst>
          </p:cNvPr>
          <p:cNvSpPr>
            <a:spLocks noGrp="1"/>
          </p:cNvSpPr>
          <p:nvPr>
            <p:ph type="title"/>
          </p:nvPr>
        </p:nvSpPr>
        <p:spPr/>
        <p:txBody>
          <a:bodyPr/>
          <a:lstStyle/>
          <a:p>
            <a:r>
              <a:rPr lang="en-US"/>
              <a:t>Click to edit Master title style</a:t>
            </a:r>
          </a:p>
        </p:txBody>
      </p:sp>
      <p:sp>
        <p:nvSpPr>
          <p:cNvPr id="2" name="Text Placeholder 4">
            <a:extLst>
              <a:ext uri="{FF2B5EF4-FFF2-40B4-BE49-F238E27FC236}">
                <a16:creationId xmlns:a16="http://schemas.microsoft.com/office/drawing/2014/main" id="{BBE1BD4E-981F-50CF-1C20-13F2F72D9052}"/>
              </a:ext>
            </a:extLst>
          </p:cNvPr>
          <p:cNvSpPr>
            <a:spLocks noGrp="1"/>
          </p:cNvSpPr>
          <p:nvPr>
            <p:ph type="body" sz="quarter" idx="13"/>
          </p:nvPr>
        </p:nvSpPr>
        <p:spPr>
          <a:xfrm>
            <a:off x="6149912" y="1619784"/>
            <a:ext cx="2547956"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D12EE4ED-2753-0502-453E-F808CDA44494}"/>
              </a:ext>
            </a:extLst>
          </p:cNvPr>
          <p:cNvSpPr>
            <a:spLocks noGrp="1"/>
          </p:cNvSpPr>
          <p:nvPr>
            <p:ph type="body" sz="quarter" idx="15"/>
          </p:nvPr>
        </p:nvSpPr>
        <p:spPr>
          <a:xfrm>
            <a:off x="8964180" y="1619784"/>
            <a:ext cx="2547956" cy="536348"/>
          </a:xfrm>
          <a:prstGeom prst="round1Rect">
            <a:avLst>
              <a:gd name="adj" fmla="val 50000"/>
            </a:avLst>
          </a:prstGeom>
          <a:solidFill>
            <a:schemeClr val="accent2"/>
          </a:solidFill>
        </p:spPr>
        <p:txBody>
          <a:bodyPr lIns="182880" tIns="91440" rIns="91440" bIns="91440" anchor="b"/>
          <a:lstStyle>
            <a:lvl1pPr marL="0" indent="0">
              <a:lnSpc>
                <a:spcPct val="90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0">
            <a:extLst>
              <a:ext uri="{FF2B5EF4-FFF2-40B4-BE49-F238E27FC236}">
                <a16:creationId xmlns:a16="http://schemas.microsoft.com/office/drawing/2014/main" id="{3BFF1D98-E26F-5913-155C-92A474DBA4D1}"/>
              </a:ext>
            </a:extLst>
          </p:cNvPr>
          <p:cNvSpPr>
            <a:spLocks noGrp="1"/>
          </p:cNvSpPr>
          <p:nvPr>
            <p:ph type="body" sz="quarter" idx="16" hasCustomPrompt="1"/>
          </p:nvPr>
        </p:nvSpPr>
        <p:spPr>
          <a:xfrm>
            <a:off x="501831" y="2300288"/>
            <a:ext cx="2548239"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41BEE528-3D19-71CE-6D79-7832F3127952}"/>
              </a:ext>
            </a:extLst>
          </p:cNvPr>
          <p:cNvSpPr>
            <a:spLocks noGrp="1"/>
          </p:cNvSpPr>
          <p:nvPr>
            <p:ph type="body" sz="quarter" idx="17" hasCustomPrompt="1"/>
          </p:nvPr>
        </p:nvSpPr>
        <p:spPr>
          <a:xfrm>
            <a:off x="3334369" y="2300288"/>
            <a:ext cx="2548239"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22BE99E0-7007-A282-D232-F60759405869}"/>
              </a:ext>
            </a:extLst>
          </p:cNvPr>
          <p:cNvSpPr>
            <a:spLocks noGrp="1"/>
          </p:cNvSpPr>
          <p:nvPr>
            <p:ph type="body" sz="quarter" idx="18" hasCustomPrompt="1"/>
          </p:nvPr>
        </p:nvSpPr>
        <p:spPr>
          <a:xfrm>
            <a:off x="6145887" y="2300288"/>
            <a:ext cx="2548239"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6" name="Text Placeholder 10">
            <a:extLst>
              <a:ext uri="{FF2B5EF4-FFF2-40B4-BE49-F238E27FC236}">
                <a16:creationId xmlns:a16="http://schemas.microsoft.com/office/drawing/2014/main" id="{6C8B3E70-8301-2A82-64F1-EFEAAB31EF73}"/>
              </a:ext>
            </a:extLst>
          </p:cNvPr>
          <p:cNvSpPr>
            <a:spLocks noGrp="1"/>
          </p:cNvSpPr>
          <p:nvPr>
            <p:ph type="body" sz="quarter" idx="19" hasCustomPrompt="1"/>
          </p:nvPr>
        </p:nvSpPr>
        <p:spPr>
          <a:xfrm>
            <a:off x="8973170" y="2300288"/>
            <a:ext cx="2548239" cy="3684587"/>
          </a:xfrm>
          <a:solidFill>
            <a:schemeClr val="bg2"/>
          </a:solidFill>
        </p:spPr>
        <p:txBody>
          <a:bodyPr lIns="182880" tIns="182880" rIns="182880" bIns="18288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47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s with Numbers or Icons">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5DC061-DBF2-B900-35BD-6A15170454C0}"/>
              </a:ext>
            </a:extLst>
          </p:cNvPr>
          <p:cNvSpPr>
            <a:spLocks noGrp="1"/>
          </p:cNvSpPr>
          <p:nvPr>
            <p:ph type="title"/>
          </p:nvPr>
        </p:nvSpPr>
        <p:spPr/>
        <p:txBody>
          <a:bodyPr/>
          <a:lstStyle/>
          <a:p>
            <a:r>
              <a:rPr lang="en-US"/>
              <a:t>Click to edit Master title style</a:t>
            </a:r>
          </a:p>
        </p:txBody>
      </p:sp>
      <p:sp>
        <p:nvSpPr>
          <p:cNvPr id="15" name="Number 1">
            <a:extLst>
              <a:ext uri="{FF2B5EF4-FFF2-40B4-BE49-F238E27FC236}">
                <a16:creationId xmlns:a16="http://schemas.microsoft.com/office/drawing/2014/main" id="{B390CB35-90E2-4A26-9330-26358D5A0733}"/>
              </a:ext>
            </a:extLst>
          </p:cNvPr>
          <p:cNvSpPr>
            <a:spLocks noGrp="1"/>
          </p:cNvSpPr>
          <p:nvPr>
            <p:ph sz="quarter" idx="17" hasCustomPrompt="1"/>
          </p:nvPr>
        </p:nvSpPr>
        <p:spPr>
          <a:xfrm>
            <a:off x="488766" y="1720289"/>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58" name="Text Placeholder 42">
            <a:extLst>
              <a:ext uri="{FF2B5EF4-FFF2-40B4-BE49-F238E27FC236}">
                <a16:creationId xmlns:a16="http://schemas.microsoft.com/office/drawing/2014/main" id="{C9865CC7-C801-FDCD-3E21-9E79E1917855}"/>
              </a:ext>
            </a:extLst>
          </p:cNvPr>
          <p:cNvSpPr>
            <a:spLocks noGrp="1"/>
          </p:cNvSpPr>
          <p:nvPr>
            <p:ph type="body" sz="quarter" idx="26" hasCustomPrompt="1"/>
          </p:nvPr>
        </p:nvSpPr>
        <p:spPr>
          <a:xfrm>
            <a:off x="488765" y="2531647"/>
            <a:ext cx="4835709" cy="2669099"/>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6" name="Number 2">
            <a:extLst>
              <a:ext uri="{FF2B5EF4-FFF2-40B4-BE49-F238E27FC236}">
                <a16:creationId xmlns:a16="http://schemas.microsoft.com/office/drawing/2014/main" id="{C18F8FF0-8CA4-49A2-B885-5B0A99563488}"/>
              </a:ext>
            </a:extLst>
          </p:cNvPr>
          <p:cNvSpPr>
            <a:spLocks noGrp="1"/>
          </p:cNvSpPr>
          <p:nvPr>
            <p:ph sz="quarter" idx="18" hasCustomPrompt="1"/>
          </p:nvPr>
        </p:nvSpPr>
        <p:spPr>
          <a:xfrm>
            <a:off x="5949490" y="1722303"/>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59" name="Text Placeholder 43">
            <a:extLst>
              <a:ext uri="{FF2B5EF4-FFF2-40B4-BE49-F238E27FC236}">
                <a16:creationId xmlns:a16="http://schemas.microsoft.com/office/drawing/2014/main" id="{0DD1AF59-0B45-FF76-7A36-FE11BA8412A4}"/>
              </a:ext>
            </a:extLst>
          </p:cNvPr>
          <p:cNvSpPr>
            <a:spLocks noGrp="1"/>
          </p:cNvSpPr>
          <p:nvPr>
            <p:ph type="body" sz="quarter" idx="27" hasCustomPrompt="1"/>
          </p:nvPr>
        </p:nvSpPr>
        <p:spPr>
          <a:xfrm>
            <a:off x="5946590" y="2531647"/>
            <a:ext cx="4835709" cy="2669099"/>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A5DE273-2AEC-4816-9BDA-FB9DAB8009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71E319-D37C-47B6-A76D-D7628825C5F4}"/>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26081476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s with Numbers or Icons">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5DC061-DBF2-B900-35BD-6A15170454C0}"/>
              </a:ext>
            </a:extLst>
          </p:cNvPr>
          <p:cNvSpPr>
            <a:spLocks noGrp="1"/>
          </p:cNvSpPr>
          <p:nvPr>
            <p:ph type="title"/>
          </p:nvPr>
        </p:nvSpPr>
        <p:spPr/>
        <p:txBody>
          <a:bodyPr/>
          <a:lstStyle/>
          <a:p>
            <a:r>
              <a:rPr lang="en-US"/>
              <a:t>Click to edit Master title style</a:t>
            </a:r>
          </a:p>
        </p:txBody>
      </p:sp>
      <p:sp>
        <p:nvSpPr>
          <p:cNvPr id="15" name="Number 1">
            <a:extLst>
              <a:ext uri="{FF2B5EF4-FFF2-40B4-BE49-F238E27FC236}">
                <a16:creationId xmlns:a16="http://schemas.microsoft.com/office/drawing/2014/main" id="{B390CB35-90E2-4A26-9330-26358D5A0733}"/>
              </a:ext>
            </a:extLst>
          </p:cNvPr>
          <p:cNvSpPr>
            <a:spLocks noGrp="1"/>
          </p:cNvSpPr>
          <p:nvPr>
            <p:ph sz="quarter" idx="17" hasCustomPrompt="1"/>
          </p:nvPr>
        </p:nvSpPr>
        <p:spPr>
          <a:xfrm>
            <a:off x="488766" y="1720289"/>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64" name="Text Placeholder 42">
            <a:extLst>
              <a:ext uri="{FF2B5EF4-FFF2-40B4-BE49-F238E27FC236}">
                <a16:creationId xmlns:a16="http://schemas.microsoft.com/office/drawing/2014/main" id="{3D580D87-41C6-BFA9-C94B-70A8CF9BCD7F}"/>
              </a:ext>
            </a:extLst>
          </p:cNvPr>
          <p:cNvSpPr>
            <a:spLocks noGrp="1"/>
          </p:cNvSpPr>
          <p:nvPr>
            <p:ph type="body" sz="quarter" idx="26" hasCustomPrompt="1"/>
          </p:nvPr>
        </p:nvSpPr>
        <p:spPr>
          <a:xfrm>
            <a:off x="488766" y="2531647"/>
            <a:ext cx="3160070" cy="2669099"/>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6" name="Number 2">
            <a:extLst>
              <a:ext uri="{FF2B5EF4-FFF2-40B4-BE49-F238E27FC236}">
                <a16:creationId xmlns:a16="http://schemas.microsoft.com/office/drawing/2014/main" id="{C18F8FF0-8CA4-49A2-B885-5B0A99563488}"/>
              </a:ext>
            </a:extLst>
          </p:cNvPr>
          <p:cNvSpPr>
            <a:spLocks noGrp="1"/>
          </p:cNvSpPr>
          <p:nvPr>
            <p:ph sz="quarter" idx="18" hasCustomPrompt="1"/>
          </p:nvPr>
        </p:nvSpPr>
        <p:spPr>
          <a:xfrm>
            <a:off x="4258693" y="1722303"/>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65" name="Text Placeholder 43">
            <a:extLst>
              <a:ext uri="{FF2B5EF4-FFF2-40B4-BE49-F238E27FC236}">
                <a16:creationId xmlns:a16="http://schemas.microsoft.com/office/drawing/2014/main" id="{D3F1FB76-47E6-F489-8119-19B55A4205B4}"/>
              </a:ext>
            </a:extLst>
          </p:cNvPr>
          <p:cNvSpPr>
            <a:spLocks noGrp="1"/>
          </p:cNvSpPr>
          <p:nvPr>
            <p:ph type="body" sz="quarter" idx="27" hasCustomPrompt="1"/>
          </p:nvPr>
        </p:nvSpPr>
        <p:spPr>
          <a:xfrm>
            <a:off x="4260667" y="2531647"/>
            <a:ext cx="3160070" cy="2669099"/>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33" name="Number 3">
            <a:extLst>
              <a:ext uri="{FF2B5EF4-FFF2-40B4-BE49-F238E27FC236}">
                <a16:creationId xmlns:a16="http://schemas.microsoft.com/office/drawing/2014/main" id="{AA0E3822-75CA-2849-EB32-E479CAF8ED57}"/>
              </a:ext>
            </a:extLst>
          </p:cNvPr>
          <p:cNvSpPr>
            <a:spLocks noGrp="1"/>
          </p:cNvSpPr>
          <p:nvPr>
            <p:ph sz="quarter" idx="20" hasCustomPrompt="1"/>
          </p:nvPr>
        </p:nvSpPr>
        <p:spPr>
          <a:xfrm>
            <a:off x="8028620" y="1722303"/>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66" name="Text Placeholder 44">
            <a:extLst>
              <a:ext uri="{FF2B5EF4-FFF2-40B4-BE49-F238E27FC236}">
                <a16:creationId xmlns:a16="http://schemas.microsoft.com/office/drawing/2014/main" id="{4B363EDA-C515-5EF1-F439-851D287C5144}"/>
              </a:ext>
            </a:extLst>
          </p:cNvPr>
          <p:cNvSpPr>
            <a:spLocks noGrp="1"/>
          </p:cNvSpPr>
          <p:nvPr>
            <p:ph type="body" sz="quarter" idx="28" hasCustomPrompt="1"/>
          </p:nvPr>
        </p:nvSpPr>
        <p:spPr>
          <a:xfrm>
            <a:off x="8032567" y="2531647"/>
            <a:ext cx="3160070" cy="2669099"/>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A5DE273-2AEC-4816-9BDA-FB9DAB8009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71E319-D37C-47B6-A76D-D7628825C5F4}"/>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189761699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 Columns with Numbers or Icons">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5DC061-DBF2-B900-35BD-6A15170454C0}"/>
              </a:ext>
            </a:extLst>
          </p:cNvPr>
          <p:cNvSpPr>
            <a:spLocks noGrp="1"/>
          </p:cNvSpPr>
          <p:nvPr>
            <p:ph type="title"/>
          </p:nvPr>
        </p:nvSpPr>
        <p:spPr/>
        <p:txBody>
          <a:bodyPr/>
          <a:lstStyle/>
          <a:p>
            <a:r>
              <a:rPr lang="en-US"/>
              <a:t>Click to edit Master title style</a:t>
            </a:r>
          </a:p>
        </p:txBody>
      </p:sp>
      <p:sp>
        <p:nvSpPr>
          <p:cNvPr id="15" name="Number 1">
            <a:extLst>
              <a:ext uri="{FF2B5EF4-FFF2-40B4-BE49-F238E27FC236}">
                <a16:creationId xmlns:a16="http://schemas.microsoft.com/office/drawing/2014/main" id="{B390CB35-90E2-4A26-9330-26358D5A0733}"/>
              </a:ext>
            </a:extLst>
          </p:cNvPr>
          <p:cNvSpPr>
            <a:spLocks noGrp="1"/>
          </p:cNvSpPr>
          <p:nvPr>
            <p:ph sz="quarter" idx="17" hasCustomPrompt="1"/>
          </p:nvPr>
        </p:nvSpPr>
        <p:spPr>
          <a:xfrm>
            <a:off x="488766" y="1720289"/>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43" name="Text Placeholder 42">
            <a:extLst>
              <a:ext uri="{FF2B5EF4-FFF2-40B4-BE49-F238E27FC236}">
                <a16:creationId xmlns:a16="http://schemas.microsoft.com/office/drawing/2014/main" id="{6884748C-B2C6-918D-D04B-6B3718B1ABC7}"/>
              </a:ext>
            </a:extLst>
          </p:cNvPr>
          <p:cNvSpPr>
            <a:spLocks noGrp="1"/>
          </p:cNvSpPr>
          <p:nvPr>
            <p:ph type="body" sz="quarter" idx="26" hasCustomPrompt="1"/>
          </p:nvPr>
        </p:nvSpPr>
        <p:spPr>
          <a:xfrm>
            <a:off x="488766" y="2531648"/>
            <a:ext cx="2344738" cy="2607090"/>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6" name="Number 2">
            <a:extLst>
              <a:ext uri="{FF2B5EF4-FFF2-40B4-BE49-F238E27FC236}">
                <a16:creationId xmlns:a16="http://schemas.microsoft.com/office/drawing/2014/main" id="{C18F8FF0-8CA4-49A2-B885-5B0A99563488}"/>
              </a:ext>
            </a:extLst>
          </p:cNvPr>
          <p:cNvSpPr>
            <a:spLocks noGrp="1"/>
          </p:cNvSpPr>
          <p:nvPr>
            <p:ph sz="quarter" idx="18" hasCustomPrompt="1"/>
          </p:nvPr>
        </p:nvSpPr>
        <p:spPr>
          <a:xfrm>
            <a:off x="3268872" y="1722303"/>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44" name="Text Placeholder 43">
            <a:extLst>
              <a:ext uri="{FF2B5EF4-FFF2-40B4-BE49-F238E27FC236}">
                <a16:creationId xmlns:a16="http://schemas.microsoft.com/office/drawing/2014/main" id="{C2F75F0C-1D06-88C3-D150-51BD2313BDD8}"/>
              </a:ext>
            </a:extLst>
          </p:cNvPr>
          <p:cNvSpPr>
            <a:spLocks noGrp="1"/>
          </p:cNvSpPr>
          <p:nvPr>
            <p:ph type="body" sz="quarter" idx="27" hasCustomPrompt="1"/>
          </p:nvPr>
        </p:nvSpPr>
        <p:spPr>
          <a:xfrm>
            <a:off x="3274828" y="2531648"/>
            <a:ext cx="2344738" cy="2607090"/>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33" name="Number 3">
            <a:extLst>
              <a:ext uri="{FF2B5EF4-FFF2-40B4-BE49-F238E27FC236}">
                <a16:creationId xmlns:a16="http://schemas.microsoft.com/office/drawing/2014/main" id="{AA0E3822-75CA-2849-EB32-E479CAF8ED57}"/>
              </a:ext>
            </a:extLst>
          </p:cNvPr>
          <p:cNvSpPr>
            <a:spLocks noGrp="1"/>
          </p:cNvSpPr>
          <p:nvPr>
            <p:ph sz="quarter" idx="20" hasCustomPrompt="1"/>
          </p:nvPr>
        </p:nvSpPr>
        <p:spPr>
          <a:xfrm>
            <a:off x="6065561" y="1722303"/>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45" name="Text Placeholder 44">
            <a:extLst>
              <a:ext uri="{FF2B5EF4-FFF2-40B4-BE49-F238E27FC236}">
                <a16:creationId xmlns:a16="http://schemas.microsoft.com/office/drawing/2014/main" id="{AA2F9A9A-0566-F10C-7389-F2684511D7D4}"/>
              </a:ext>
            </a:extLst>
          </p:cNvPr>
          <p:cNvSpPr>
            <a:spLocks noGrp="1"/>
          </p:cNvSpPr>
          <p:nvPr>
            <p:ph type="body" sz="quarter" idx="28" hasCustomPrompt="1"/>
          </p:nvPr>
        </p:nvSpPr>
        <p:spPr>
          <a:xfrm>
            <a:off x="6060891" y="2531648"/>
            <a:ext cx="2344738" cy="2607090"/>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40" name="Number 4">
            <a:extLst>
              <a:ext uri="{FF2B5EF4-FFF2-40B4-BE49-F238E27FC236}">
                <a16:creationId xmlns:a16="http://schemas.microsoft.com/office/drawing/2014/main" id="{3F7B747F-CA82-59CA-A8B5-A25FDC579BD3}"/>
              </a:ext>
            </a:extLst>
          </p:cNvPr>
          <p:cNvSpPr>
            <a:spLocks noGrp="1"/>
          </p:cNvSpPr>
          <p:nvPr>
            <p:ph sz="quarter" idx="24" hasCustomPrompt="1"/>
          </p:nvPr>
        </p:nvSpPr>
        <p:spPr>
          <a:xfrm>
            <a:off x="8881773" y="1722303"/>
            <a:ext cx="736784" cy="734244"/>
          </a:xfrm>
        </p:spPr>
        <p:txBody>
          <a:bodyPr lIns="0" tIns="0" rIns="0" bIns="0" anchor="ctr"/>
          <a:lstStyle>
            <a:lvl1pPr marL="0" indent="0" algn="l">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46" name="Text Placeholder 45">
            <a:extLst>
              <a:ext uri="{FF2B5EF4-FFF2-40B4-BE49-F238E27FC236}">
                <a16:creationId xmlns:a16="http://schemas.microsoft.com/office/drawing/2014/main" id="{B98A774D-627B-7899-5467-D9CE94C1879A}"/>
              </a:ext>
            </a:extLst>
          </p:cNvPr>
          <p:cNvSpPr>
            <a:spLocks noGrp="1"/>
          </p:cNvSpPr>
          <p:nvPr>
            <p:ph type="body" sz="quarter" idx="29" hasCustomPrompt="1"/>
          </p:nvPr>
        </p:nvSpPr>
        <p:spPr>
          <a:xfrm>
            <a:off x="8880291" y="2531648"/>
            <a:ext cx="2344738" cy="2607090"/>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Wingdings" panose="05000000000000000000" pitchFamily="2" charset="2"/>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A5DE273-2AEC-4816-9BDA-FB9DAB8009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71E319-D37C-47B6-A76D-D7628825C5F4}"/>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11159333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 3 Horizontal Row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DCAEB8E-A4BC-2C70-2687-40570D9800CB}"/>
              </a:ext>
            </a:extLst>
          </p:cNvPr>
          <p:cNvSpPr>
            <a:spLocks noGrp="1"/>
          </p:cNvSpPr>
          <p:nvPr>
            <p:ph type="title"/>
          </p:nvPr>
        </p:nvSpPr>
        <p:spPr>
          <a:xfrm>
            <a:off x="419724" y="896828"/>
            <a:ext cx="4238001" cy="988540"/>
          </a:xfrm>
        </p:spPr>
        <p:txBody>
          <a:bodyPr anchor="b"/>
          <a:lstStyle/>
          <a:p>
            <a:r>
              <a:rPr lang="en-US"/>
              <a:t>Click to edit Master title style</a:t>
            </a:r>
          </a:p>
        </p:txBody>
      </p:sp>
      <p:sp>
        <p:nvSpPr>
          <p:cNvPr id="6" name="Main Text">
            <a:extLst>
              <a:ext uri="{FF2B5EF4-FFF2-40B4-BE49-F238E27FC236}">
                <a16:creationId xmlns:a16="http://schemas.microsoft.com/office/drawing/2014/main" id="{C3A2D5CE-E0FB-EBB5-5920-494470ECCAEE}"/>
              </a:ext>
            </a:extLst>
          </p:cNvPr>
          <p:cNvSpPr>
            <a:spLocks noGrp="1"/>
          </p:cNvSpPr>
          <p:nvPr>
            <p:ph type="body" sz="quarter" idx="25" hasCustomPrompt="1"/>
          </p:nvPr>
        </p:nvSpPr>
        <p:spPr>
          <a:xfrm>
            <a:off x="419725" y="2083440"/>
            <a:ext cx="4238000" cy="2864798"/>
          </a:xfrm>
        </p:spPr>
        <p:txBody>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2" name="Number 1">
            <a:extLst>
              <a:ext uri="{FF2B5EF4-FFF2-40B4-BE49-F238E27FC236}">
                <a16:creationId xmlns:a16="http://schemas.microsoft.com/office/drawing/2014/main" id="{5F5AD57F-64BF-ACDB-73E7-AF8550910122}"/>
              </a:ext>
            </a:extLst>
          </p:cNvPr>
          <p:cNvSpPr>
            <a:spLocks noGrp="1"/>
          </p:cNvSpPr>
          <p:nvPr>
            <p:ph sz="quarter" idx="24" hasCustomPrompt="1"/>
          </p:nvPr>
        </p:nvSpPr>
        <p:spPr>
          <a:xfrm>
            <a:off x="5396246" y="928192"/>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7" name="Text Placeholder 32">
            <a:extLst>
              <a:ext uri="{FF2B5EF4-FFF2-40B4-BE49-F238E27FC236}">
                <a16:creationId xmlns:a16="http://schemas.microsoft.com/office/drawing/2014/main" id="{17985722-56F7-07EE-3EDF-CFFBDA1E3E7E}"/>
              </a:ext>
            </a:extLst>
          </p:cNvPr>
          <p:cNvSpPr>
            <a:spLocks noGrp="1"/>
          </p:cNvSpPr>
          <p:nvPr>
            <p:ph type="body" sz="quarter" idx="26" hasCustomPrompt="1"/>
          </p:nvPr>
        </p:nvSpPr>
        <p:spPr>
          <a:xfrm>
            <a:off x="6335059" y="889170"/>
            <a:ext cx="5094942" cy="1438343"/>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5" name="Number 2">
            <a:extLst>
              <a:ext uri="{FF2B5EF4-FFF2-40B4-BE49-F238E27FC236}">
                <a16:creationId xmlns:a16="http://schemas.microsoft.com/office/drawing/2014/main" id="{87E46682-0CDD-28F5-A2ED-698A09E94A6E}"/>
              </a:ext>
            </a:extLst>
          </p:cNvPr>
          <p:cNvSpPr>
            <a:spLocks noGrp="1"/>
          </p:cNvSpPr>
          <p:nvPr>
            <p:ph sz="quarter" idx="41" hasCustomPrompt="1"/>
          </p:nvPr>
        </p:nvSpPr>
        <p:spPr>
          <a:xfrm>
            <a:off x="5359216" y="2811034"/>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12" name="Text Placeholder 33">
            <a:extLst>
              <a:ext uri="{FF2B5EF4-FFF2-40B4-BE49-F238E27FC236}">
                <a16:creationId xmlns:a16="http://schemas.microsoft.com/office/drawing/2014/main" id="{1E69DAE9-A26D-D33B-F07B-A41C3972DF8B}"/>
              </a:ext>
            </a:extLst>
          </p:cNvPr>
          <p:cNvSpPr>
            <a:spLocks noGrp="1"/>
          </p:cNvSpPr>
          <p:nvPr>
            <p:ph type="body" sz="quarter" idx="43" hasCustomPrompt="1"/>
          </p:nvPr>
        </p:nvSpPr>
        <p:spPr>
          <a:xfrm>
            <a:off x="6335059" y="2749867"/>
            <a:ext cx="5094942" cy="1438343"/>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9" name="Number 3">
            <a:extLst>
              <a:ext uri="{FF2B5EF4-FFF2-40B4-BE49-F238E27FC236}">
                <a16:creationId xmlns:a16="http://schemas.microsoft.com/office/drawing/2014/main" id="{97B8B741-5F46-8CFC-84C6-FC9E3F2ACD6F}"/>
              </a:ext>
            </a:extLst>
          </p:cNvPr>
          <p:cNvSpPr>
            <a:spLocks noGrp="1"/>
          </p:cNvSpPr>
          <p:nvPr>
            <p:ph sz="quarter" idx="42" hasCustomPrompt="1"/>
          </p:nvPr>
        </p:nvSpPr>
        <p:spPr>
          <a:xfrm>
            <a:off x="5396246" y="4661260"/>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13" name="Text Placeholder 34">
            <a:extLst>
              <a:ext uri="{FF2B5EF4-FFF2-40B4-BE49-F238E27FC236}">
                <a16:creationId xmlns:a16="http://schemas.microsoft.com/office/drawing/2014/main" id="{2F21246C-E44E-68CC-B8F2-A0EC4896353F}"/>
              </a:ext>
            </a:extLst>
          </p:cNvPr>
          <p:cNvSpPr>
            <a:spLocks noGrp="1"/>
          </p:cNvSpPr>
          <p:nvPr>
            <p:ph type="body" sz="quarter" idx="44" hasCustomPrompt="1"/>
          </p:nvPr>
        </p:nvSpPr>
        <p:spPr>
          <a:xfrm>
            <a:off x="6335059" y="4610565"/>
            <a:ext cx="5094942" cy="1438343"/>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5BF4E099-3020-9617-1EF2-419130491332}"/>
              </a:ext>
            </a:extLst>
          </p:cNvPr>
          <p:cNvSpPr>
            <a:spLocks noGrp="1"/>
          </p:cNvSpPr>
          <p:nvPr>
            <p:ph type="ftr" sz="quarter" idx="36"/>
          </p:nvPr>
        </p:nvSpPr>
        <p:spPr/>
        <p:txBody>
          <a:bodyPr/>
          <a:lstStyle/>
          <a:p>
            <a:endParaRPr lang="en-US"/>
          </a:p>
        </p:txBody>
      </p:sp>
      <p:sp>
        <p:nvSpPr>
          <p:cNvPr id="4" name="Slide Number Placeholder 3">
            <a:extLst>
              <a:ext uri="{FF2B5EF4-FFF2-40B4-BE49-F238E27FC236}">
                <a16:creationId xmlns:a16="http://schemas.microsoft.com/office/drawing/2014/main" id="{4EE0E0E5-47A0-B86A-167C-BB9CFFEEB2B5}"/>
              </a:ext>
            </a:extLst>
          </p:cNvPr>
          <p:cNvSpPr>
            <a:spLocks noGrp="1"/>
          </p:cNvSpPr>
          <p:nvPr>
            <p:ph type="sldNum" sz="quarter" idx="37"/>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292448388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1A5E9-118C-6B18-8E71-AFDE35098CCE}"/>
              </a:ext>
              <a:ext uri="{C183D7F6-B498-43B3-948B-1728B52AA6E4}">
                <adec:decorative xmlns:adec="http://schemas.microsoft.com/office/drawing/2017/decorative" val="1"/>
              </a:ext>
            </a:extLst>
          </p:cNvPr>
          <p:cNvSpPr/>
          <p:nvPr/>
        </p:nvSpPr>
        <p:spPr>
          <a:xfrm>
            <a:off x="290650" y="267788"/>
            <a:ext cx="3092631" cy="61297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BE794-85DE-7446-E701-8E8DF3691F4C}"/>
              </a:ext>
            </a:extLst>
          </p:cNvPr>
          <p:cNvSpPr>
            <a:spLocks noGrp="1"/>
          </p:cNvSpPr>
          <p:nvPr>
            <p:ph type="ctrTitle"/>
          </p:nvPr>
        </p:nvSpPr>
        <p:spPr>
          <a:xfrm>
            <a:off x="508226" y="3463264"/>
            <a:ext cx="2682377" cy="1480983"/>
          </a:xfrm>
        </p:spPr>
        <p:txBody>
          <a:bodyPr anchor="ctr"/>
          <a:lstStyle>
            <a:lvl1pPr algn="l">
              <a:lnSpc>
                <a:spcPct val="80000"/>
              </a:lnSpc>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83648ADF-0D90-14CE-F250-207F720DD808}"/>
              </a:ext>
            </a:extLst>
          </p:cNvPr>
          <p:cNvSpPr>
            <a:spLocks noGrp="1"/>
          </p:cNvSpPr>
          <p:nvPr>
            <p:ph type="subTitle" idx="1" hasCustomPrompt="1"/>
          </p:nvPr>
        </p:nvSpPr>
        <p:spPr>
          <a:xfrm>
            <a:off x="508226" y="5212129"/>
            <a:ext cx="2682377" cy="408166"/>
          </a:xfrm>
        </p:spPr>
        <p:txBody>
          <a:bodyPr/>
          <a:lstStyle>
            <a:lvl1pPr marL="0" indent="0" algn="l">
              <a:lnSpc>
                <a:spcPct val="7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sp>
        <p:nvSpPr>
          <p:cNvPr id="6" name="Text Placeholder 5">
            <a:extLst>
              <a:ext uri="{FF2B5EF4-FFF2-40B4-BE49-F238E27FC236}">
                <a16:creationId xmlns:a16="http://schemas.microsoft.com/office/drawing/2014/main" id="{B80F00DD-B848-C063-2628-82035EFAEFE7}"/>
              </a:ext>
            </a:extLst>
          </p:cNvPr>
          <p:cNvSpPr>
            <a:spLocks noGrp="1"/>
          </p:cNvSpPr>
          <p:nvPr>
            <p:ph type="body" sz="quarter" idx="14" hasCustomPrompt="1"/>
          </p:nvPr>
        </p:nvSpPr>
        <p:spPr>
          <a:xfrm>
            <a:off x="508226" y="5946277"/>
            <a:ext cx="2682649" cy="176935"/>
          </a:xfrm>
        </p:spPr>
        <p:txBody>
          <a:bodyPr/>
          <a:lstStyle>
            <a:lvl1pPr>
              <a:buNone/>
              <a:defRPr sz="1100">
                <a:solidFill>
                  <a:schemeClr val="tx2"/>
                </a:solidFill>
              </a:defRPr>
            </a:lvl1pPr>
            <a:lvl2pPr marL="0" indent="0">
              <a:buNone/>
              <a:defRPr sz="1050">
                <a:solidFill>
                  <a:schemeClr val="tx2"/>
                </a:solidFill>
              </a:defRPr>
            </a:lvl2pPr>
            <a:lvl3pPr marL="228600" indent="0">
              <a:buNone/>
              <a:defRPr sz="1050">
                <a:solidFill>
                  <a:schemeClr val="tx2"/>
                </a:solidFill>
              </a:defRPr>
            </a:lvl3pPr>
            <a:lvl4pPr marL="457200" indent="0">
              <a:buNone/>
              <a:defRPr sz="1050">
                <a:solidFill>
                  <a:schemeClr val="tx2"/>
                </a:solidFill>
              </a:defRPr>
            </a:lvl4pPr>
            <a:lvl5pPr>
              <a:buNone/>
              <a:defRPr sz="1050">
                <a:solidFill>
                  <a:schemeClr val="tx2"/>
                </a:solidFill>
              </a:defRPr>
            </a:lvl5pPr>
          </a:lstStyle>
          <a:p>
            <a:pPr lvl="0"/>
            <a:r>
              <a:rPr lang="en-US"/>
              <a:t>Date</a:t>
            </a: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grpSp>
        <p:nvGrpSpPr>
          <p:cNvPr id="8" name="Group 7">
            <a:extLst>
              <a:ext uri="{FF2B5EF4-FFF2-40B4-BE49-F238E27FC236}">
                <a16:creationId xmlns:a16="http://schemas.microsoft.com/office/drawing/2014/main" id="{FBD4B185-06F8-CE00-07B8-338CDA2192BD}"/>
              </a:ext>
              <a:ext uri="{C183D7F6-B498-43B3-948B-1728B52AA6E4}">
                <adec:decorative xmlns:adec="http://schemas.microsoft.com/office/drawing/2017/decorative" val="1"/>
              </a:ext>
            </a:extLst>
          </p:cNvPr>
          <p:cNvGrpSpPr/>
          <p:nvPr/>
        </p:nvGrpSpPr>
        <p:grpSpPr>
          <a:xfrm>
            <a:off x="498015" y="3288574"/>
            <a:ext cx="2873146" cy="1789613"/>
            <a:chOff x="483326" y="3288574"/>
            <a:chExt cx="2899955" cy="1789613"/>
          </a:xfrm>
        </p:grpSpPr>
        <p:cxnSp>
          <p:nvCxnSpPr>
            <p:cNvPr id="17" name="Straight Connector 16">
              <a:extLst>
                <a:ext uri="{FF2B5EF4-FFF2-40B4-BE49-F238E27FC236}">
                  <a16:creationId xmlns:a16="http://schemas.microsoft.com/office/drawing/2014/main" id="{6958A22A-BC4F-2242-C055-702B055753C1}"/>
                </a:ext>
              </a:extLst>
            </p:cNvPr>
            <p:cNvCxnSpPr>
              <a:cxnSpLocks/>
            </p:cNvCxnSpPr>
            <p:nvPr/>
          </p:nvCxnSpPr>
          <p:spPr>
            <a:xfrm>
              <a:off x="483326" y="3288574"/>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B45F22C1-413B-B587-DD76-C8AC066F0F6D}"/>
                </a:ext>
              </a:extLst>
            </p:cNvPr>
            <p:cNvCxnSpPr>
              <a:cxnSpLocks/>
            </p:cNvCxnSpPr>
            <p:nvPr/>
          </p:nvCxnSpPr>
          <p:spPr>
            <a:xfrm>
              <a:off x="483326" y="5078187"/>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grpSp>
      <p:pic>
        <p:nvPicPr>
          <p:cNvPr id="11" name="Hennepin County">
            <a:extLst>
              <a:ext uri="{FF2B5EF4-FFF2-40B4-BE49-F238E27FC236}">
                <a16:creationId xmlns:a16="http://schemas.microsoft.com/office/drawing/2014/main" id="{9301E863-7B2F-6D5B-D439-66EE534638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29779" y="2989092"/>
            <a:ext cx="1739289" cy="224424"/>
          </a:xfrm>
          <a:prstGeom prst="rect">
            <a:avLst/>
          </a:prstGeom>
        </p:spPr>
      </p:pic>
      <p:sp>
        <p:nvSpPr>
          <p:cNvPr id="12" name="Picture Placeholder 12">
            <a:extLst>
              <a:ext uri="{FF2B5EF4-FFF2-40B4-BE49-F238E27FC236}">
                <a16:creationId xmlns:a16="http://schemas.microsoft.com/office/drawing/2014/main" id="{A61B4F2C-9752-14B4-7EE0-FDE7D90C3CAC}"/>
              </a:ext>
              <a:ext uri="{C183D7F6-B498-43B3-948B-1728B52AA6E4}">
                <adec:decorative xmlns:adec="http://schemas.microsoft.com/office/drawing/2017/decorative" val="1"/>
              </a:ext>
            </a:extLst>
          </p:cNvPr>
          <p:cNvSpPr>
            <a:spLocks noGrp="1"/>
          </p:cNvSpPr>
          <p:nvPr>
            <p:ph type="pic" sz="quarter" idx="13"/>
          </p:nvPr>
        </p:nvSpPr>
        <p:spPr>
          <a:xfrm>
            <a:off x="3499692" y="268288"/>
            <a:ext cx="8401658" cy="612765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txBody>
          <a:bodyPr wrap="square">
            <a:noAutofit/>
          </a:bodyPr>
          <a:lstStyle/>
          <a:p>
            <a:r>
              <a:rPr lang="en-US"/>
              <a:t>Click icon to add picture</a:t>
            </a:r>
          </a:p>
        </p:txBody>
      </p:sp>
      <p:pic>
        <p:nvPicPr>
          <p:cNvPr id="13" name="Hennepin County Logo Icon">
            <a:extLst>
              <a:ext uri="{FF2B5EF4-FFF2-40B4-BE49-F238E27FC236}">
                <a16:creationId xmlns:a16="http://schemas.microsoft.com/office/drawing/2014/main" id="{164B80BF-7B72-764C-D4AF-E4703FA3CA4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4166738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 4 Horizontal Row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E4DC9BB-9279-4348-9312-A62C0C4EBD00}"/>
              </a:ext>
            </a:extLst>
          </p:cNvPr>
          <p:cNvSpPr>
            <a:spLocks noGrp="1"/>
          </p:cNvSpPr>
          <p:nvPr>
            <p:ph type="title"/>
          </p:nvPr>
        </p:nvSpPr>
        <p:spPr>
          <a:xfrm>
            <a:off x="419725" y="924552"/>
            <a:ext cx="4317958" cy="988540"/>
          </a:xfrm>
        </p:spPr>
        <p:txBody>
          <a:bodyPr anchor="b"/>
          <a:lstStyle/>
          <a:p>
            <a:r>
              <a:rPr lang="en-US"/>
              <a:t>Click to edit Master title style</a:t>
            </a:r>
          </a:p>
        </p:txBody>
      </p:sp>
      <p:sp>
        <p:nvSpPr>
          <p:cNvPr id="6" name="Main Text">
            <a:extLst>
              <a:ext uri="{FF2B5EF4-FFF2-40B4-BE49-F238E27FC236}">
                <a16:creationId xmlns:a16="http://schemas.microsoft.com/office/drawing/2014/main" id="{C3A2D5CE-E0FB-EBB5-5920-494470ECCAEE}"/>
              </a:ext>
            </a:extLst>
          </p:cNvPr>
          <p:cNvSpPr>
            <a:spLocks noGrp="1"/>
          </p:cNvSpPr>
          <p:nvPr>
            <p:ph type="body" sz="quarter" idx="25" hasCustomPrompt="1"/>
          </p:nvPr>
        </p:nvSpPr>
        <p:spPr>
          <a:xfrm>
            <a:off x="419725" y="2119653"/>
            <a:ext cx="4317958" cy="2503079"/>
          </a:xfrm>
        </p:spPr>
        <p:txBody>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2" name="Number 1">
            <a:extLst>
              <a:ext uri="{FF2B5EF4-FFF2-40B4-BE49-F238E27FC236}">
                <a16:creationId xmlns:a16="http://schemas.microsoft.com/office/drawing/2014/main" id="{5F5AD57F-64BF-ACDB-73E7-AF8550910122}"/>
              </a:ext>
            </a:extLst>
          </p:cNvPr>
          <p:cNvSpPr>
            <a:spLocks noGrp="1"/>
          </p:cNvSpPr>
          <p:nvPr>
            <p:ph sz="quarter" idx="24" hasCustomPrompt="1"/>
          </p:nvPr>
        </p:nvSpPr>
        <p:spPr>
          <a:xfrm>
            <a:off x="5396246" y="964097"/>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7" name="Text Placeholder 32">
            <a:extLst>
              <a:ext uri="{FF2B5EF4-FFF2-40B4-BE49-F238E27FC236}">
                <a16:creationId xmlns:a16="http://schemas.microsoft.com/office/drawing/2014/main" id="{17985722-56F7-07EE-3EDF-CFFBDA1E3E7E}"/>
              </a:ext>
            </a:extLst>
          </p:cNvPr>
          <p:cNvSpPr>
            <a:spLocks noGrp="1"/>
          </p:cNvSpPr>
          <p:nvPr>
            <p:ph type="body" sz="quarter" idx="26" hasCustomPrompt="1"/>
          </p:nvPr>
        </p:nvSpPr>
        <p:spPr>
          <a:xfrm>
            <a:off x="6335058" y="924552"/>
            <a:ext cx="5089687" cy="974024"/>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5" name="Number 2">
            <a:extLst>
              <a:ext uri="{FF2B5EF4-FFF2-40B4-BE49-F238E27FC236}">
                <a16:creationId xmlns:a16="http://schemas.microsoft.com/office/drawing/2014/main" id="{87E46682-0CDD-28F5-A2ED-698A09E94A6E}"/>
              </a:ext>
            </a:extLst>
          </p:cNvPr>
          <p:cNvSpPr>
            <a:spLocks noGrp="1"/>
          </p:cNvSpPr>
          <p:nvPr>
            <p:ph sz="quarter" idx="41" hasCustomPrompt="1"/>
          </p:nvPr>
        </p:nvSpPr>
        <p:spPr>
          <a:xfrm>
            <a:off x="5396246" y="2281317"/>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14" name="Text Placeholder 33">
            <a:extLst>
              <a:ext uri="{FF2B5EF4-FFF2-40B4-BE49-F238E27FC236}">
                <a16:creationId xmlns:a16="http://schemas.microsoft.com/office/drawing/2014/main" id="{0CA72194-C5E5-26F7-98B6-800FFF7DF626}"/>
              </a:ext>
            </a:extLst>
          </p:cNvPr>
          <p:cNvSpPr>
            <a:spLocks noGrp="1"/>
          </p:cNvSpPr>
          <p:nvPr>
            <p:ph type="body" sz="quarter" idx="45" hasCustomPrompt="1"/>
          </p:nvPr>
        </p:nvSpPr>
        <p:spPr>
          <a:xfrm>
            <a:off x="6335058" y="2212370"/>
            <a:ext cx="5089687" cy="974024"/>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9" name="Number 3">
            <a:extLst>
              <a:ext uri="{FF2B5EF4-FFF2-40B4-BE49-F238E27FC236}">
                <a16:creationId xmlns:a16="http://schemas.microsoft.com/office/drawing/2014/main" id="{97B8B741-5F46-8CFC-84C6-FC9E3F2ACD6F}"/>
              </a:ext>
            </a:extLst>
          </p:cNvPr>
          <p:cNvSpPr>
            <a:spLocks noGrp="1"/>
          </p:cNvSpPr>
          <p:nvPr>
            <p:ph sz="quarter" idx="42" hasCustomPrompt="1"/>
          </p:nvPr>
        </p:nvSpPr>
        <p:spPr>
          <a:xfrm>
            <a:off x="5396246" y="3512272"/>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15" name="Text Placeholder 34">
            <a:extLst>
              <a:ext uri="{FF2B5EF4-FFF2-40B4-BE49-F238E27FC236}">
                <a16:creationId xmlns:a16="http://schemas.microsoft.com/office/drawing/2014/main" id="{8D3C5CF1-94E0-742E-7E62-56B7F4548542}"/>
              </a:ext>
            </a:extLst>
          </p:cNvPr>
          <p:cNvSpPr>
            <a:spLocks noGrp="1"/>
          </p:cNvSpPr>
          <p:nvPr>
            <p:ph type="body" sz="quarter" idx="46" hasCustomPrompt="1"/>
          </p:nvPr>
        </p:nvSpPr>
        <p:spPr>
          <a:xfrm>
            <a:off x="6335058" y="3500188"/>
            <a:ext cx="5089687" cy="974024"/>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13" name="Number 4">
            <a:extLst>
              <a:ext uri="{FF2B5EF4-FFF2-40B4-BE49-F238E27FC236}">
                <a16:creationId xmlns:a16="http://schemas.microsoft.com/office/drawing/2014/main" id="{AB4A79D9-3DBD-C451-C2BF-33AD0E058567}"/>
              </a:ext>
            </a:extLst>
          </p:cNvPr>
          <p:cNvSpPr>
            <a:spLocks noGrp="1"/>
          </p:cNvSpPr>
          <p:nvPr>
            <p:ph sz="quarter" idx="44" hasCustomPrompt="1"/>
          </p:nvPr>
        </p:nvSpPr>
        <p:spPr>
          <a:xfrm>
            <a:off x="5396246" y="4806219"/>
            <a:ext cx="736784" cy="734244"/>
          </a:xfrm>
        </p:spPr>
        <p:txBody>
          <a:bodyPr lIns="0" tIns="0" rIns="0" bIns="0" anchor="ctr"/>
          <a:lstStyle>
            <a:lvl1pPr marL="0" indent="0" algn="r">
              <a:lnSpc>
                <a:spcPct val="100000"/>
              </a:lnSpc>
              <a:spcAft>
                <a:spcPts val="0"/>
              </a:spcAft>
              <a:buNone/>
              <a:defRPr sz="5400" b="0" i="0">
                <a:solidFill>
                  <a:schemeClr val="accent2"/>
                </a:solidFill>
                <a:latin typeface="+mj-lt"/>
              </a:defRPr>
            </a:lvl1pPr>
            <a:lvl2pPr marL="282575" indent="0" algn="ctr">
              <a:buNone/>
              <a:defRPr sz="800"/>
            </a:lvl2pPr>
            <a:lvl3pPr marL="574675" indent="0" algn="ctr">
              <a:buNone/>
              <a:defRPr sz="800"/>
            </a:lvl3pPr>
            <a:lvl4pPr marL="796925" indent="0" algn="ctr">
              <a:buNone/>
              <a:defRPr sz="800"/>
            </a:lvl4pPr>
            <a:lvl5pPr marL="1025525" indent="0" algn="ctr">
              <a:buNone/>
              <a:defRPr sz="800"/>
            </a:lvl5pPr>
          </a:lstStyle>
          <a:p>
            <a:pPr lvl="0"/>
            <a:r>
              <a:rPr lang="en-US"/>
              <a:t>#</a:t>
            </a:r>
          </a:p>
        </p:txBody>
      </p:sp>
      <p:sp>
        <p:nvSpPr>
          <p:cNvPr id="16" name="Text Placeholder 35">
            <a:extLst>
              <a:ext uri="{FF2B5EF4-FFF2-40B4-BE49-F238E27FC236}">
                <a16:creationId xmlns:a16="http://schemas.microsoft.com/office/drawing/2014/main" id="{346422D8-DBD4-F9A8-01A3-7B57F16DD70A}"/>
              </a:ext>
            </a:extLst>
          </p:cNvPr>
          <p:cNvSpPr>
            <a:spLocks noGrp="1"/>
          </p:cNvSpPr>
          <p:nvPr>
            <p:ph type="body" sz="quarter" idx="47" hasCustomPrompt="1"/>
          </p:nvPr>
        </p:nvSpPr>
        <p:spPr>
          <a:xfrm>
            <a:off x="6335058" y="4788006"/>
            <a:ext cx="5089687" cy="974024"/>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2000" b="1">
                <a:solidFill>
                  <a:schemeClr val="tx1"/>
                </a:solidFill>
              </a:defRPr>
            </a:lvl1pPr>
            <a:lvl2pPr marL="0" indent="0">
              <a:lnSpc>
                <a:spcPct val="90000"/>
              </a:lnSpc>
              <a:spcBef>
                <a:spcPts val="600"/>
              </a:spcBef>
              <a:spcAft>
                <a:spcPts val="0"/>
              </a:spcAft>
              <a:buFont typeface="Source Sans Pro" panose="020B0503030403020204" pitchFamily="34" charset="0"/>
              <a:buChar char="​"/>
              <a:defRPr sz="1400">
                <a:solidFill>
                  <a:schemeClr val="tx1">
                    <a:lumMod val="75000"/>
                    <a:lumOff val="25000"/>
                  </a:schemeClr>
                </a:solidFill>
              </a:defRPr>
            </a:lvl2pPr>
            <a:lvl3pPr marL="171450" indent="-171450">
              <a:spcAft>
                <a:spcPts val="0"/>
              </a:spcAft>
              <a:buFont typeface="Arial" panose="020B0604020202020204" pitchFamily="34" charset="0"/>
              <a:buChar char="•"/>
              <a:defRPr sz="1400">
                <a:solidFill>
                  <a:schemeClr val="tx1">
                    <a:lumMod val="75000"/>
                    <a:lumOff val="25000"/>
                  </a:schemeClr>
                </a:solidFill>
              </a:defRPr>
            </a:lvl3pPr>
            <a:lvl4pPr>
              <a:spcAft>
                <a:spcPts val="0"/>
              </a:spcAft>
              <a:defRPr sz="1100">
                <a:solidFill>
                  <a:schemeClr val="tx1"/>
                </a:solidFill>
              </a:defRPr>
            </a:lvl4pPr>
            <a:lvl5pPr>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5BF4E099-3020-9617-1EF2-419130491332}"/>
              </a:ext>
            </a:extLst>
          </p:cNvPr>
          <p:cNvSpPr>
            <a:spLocks noGrp="1"/>
          </p:cNvSpPr>
          <p:nvPr>
            <p:ph type="ftr" sz="quarter" idx="36"/>
          </p:nvPr>
        </p:nvSpPr>
        <p:spPr/>
        <p:txBody>
          <a:bodyPr/>
          <a:lstStyle/>
          <a:p>
            <a:endParaRPr lang="en-US"/>
          </a:p>
        </p:txBody>
      </p:sp>
      <p:sp>
        <p:nvSpPr>
          <p:cNvPr id="4" name="Slide Number Placeholder 3">
            <a:extLst>
              <a:ext uri="{FF2B5EF4-FFF2-40B4-BE49-F238E27FC236}">
                <a16:creationId xmlns:a16="http://schemas.microsoft.com/office/drawing/2014/main" id="{4EE0E0E5-47A0-B86A-167C-BB9CFFEEB2B5}"/>
              </a:ext>
            </a:extLst>
          </p:cNvPr>
          <p:cNvSpPr>
            <a:spLocks noGrp="1"/>
          </p:cNvSpPr>
          <p:nvPr>
            <p:ph type="sldNum" sz="quarter" idx="37"/>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194548888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lumns with Images">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5DC061-DBF2-B900-35BD-6A15170454C0}"/>
              </a:ext>
            </a:extLst>
          </p:cNvPr>
          <p:cNvSpPr>
            <a:spLocks noGrp="1"/>
          </p:cNvSpPr>
          <p:nvPr>
            <p:ph type="title"/>
          </p:nvPr>
        </p:nvSpPr>
        <p:spPr/>
        <p:txBody>
          <a:bodyPr/>
          <a:lstStyle/>
          <a:p>
            <a:r>
              <a:rPr lang="en-US"/>
              <a:t>Click to edit Master title style</a:t>
            </a:r>
          </a:p>
        </p:txBody>
      </p:sp>
      <p:sp>
        <p:nvSpPr>
          <p:cNvPr id="64" name="Text Placeholder 42">
            <a:extLst>
              <a:ext uri="{FF2B5EF4-FFF2-40B4-BE49-F238E27FC236}">
                <a16:creationId xmlns:a16="http://schemas.microsoft.com/office/drawing/2014/main" id="{3D580D87-41C6-BFA9-C94B-70A8CF9BCD7F}"/>
              </a:ext>
            </a:extLst>
          </p:cNvPr>
          <p:cNvSpPr>
            <a:spLocks noGrp="1"/>
          </p:cNvSpPr>
          <p:nvPr>
            <p:ph type="body" sz="quarter" idx="26" hasCustomPrompt="1"/>
          </p:nvPr>
        </p:nvSpPr>
        <p:spPr>
          <a:xfrm>
            <a:off x="488766" y="4226804"/>
            <a:ext cx="3311868" cy="1712005"/>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Arial" panose="020B0604020202020204" pitchFamily="34" charset="0"/>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65" name="Text Placeholder 43">
            <a:extLst>
              <a:ext uri="{FF2B5EF4-FFF2-40B4-BE49-F238E27FC236}">
                <a16:creationId xmlns:a16="http://schemas.microsoft.com/office/drawing/2014/main" id="{D3F1FB76-47E6-F489-8119-19B55A4205B4}"/>
              </a:ext>
            </a:extLst>
          </p:cNvPr>
          <p:cNvSpPr>
            <a:spLocks noGrp="1"/>
          </p:cNvSpPr>
          <p:nvPr>
            <p:ph type="body" sz="quarter" idx="27" hasCustomPrompt="1"/>
          </p:nvPr>
        </p:nvSpPr>
        <p:spPr>
          <a:xfrm>
            <a:off x="4175110" y="4226804"/>
            <a:ext cx="3324153" cy="1712005"/>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Arial" panose="020B0604020202020204" pitchFamily="34" charset="0"/>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66" name="Text Placeholder 44">
            <a:extLst>
              <a:ext uri="{FF2B5EF4-FFF2-40B4-BE49-F238E27FC236}">
                <a16:creationId xmlns:a16="http://schemas.microsoft.com/office/drawing/2014/main" id="{4B363EDA-C515-5EF1-F439-851D287C5144}"/>
              </a:ext>
            </a:extLst>
          </p:cNvPr>
          <p:cNvSpPr>
            <a:spLocks noGrp="1"/>
          </p:cNvSpPr>
          <p:nvPr>
            <p:ph type="body" sz="quarter" idx="28" hasCustomPrompt="1"/>
          </p:nvPr>
        </p:nvSpPr>
        <p:spPr>
          <a:xfrm>
            <a:off x="7873924" y="4226804"/>
            <a:ext cx="3311869" cy="1712005"/>
          </a:xfrm>
        </p:spPr>
        <p:txBody>
          <a:bodyPr/>
          <a:lstStyle>
            <a:lvl1pPr>
              <a:spcBef>
                <a:spcPts val="0"/>
              </a:spcBef>
              <a:defRPr b="1">
                <a:solidFill>
                  <a:schemeClr val="tx1"/>
                </a:solidFill>
              </a:defRPr>
            </a:lvl1pPr>
            <a:lvl2pPr marL="0" indent="0">
              <a:buFont typeface="Source Sans Pro" panose="020B0503030403020204" pitchFamily="34" charset="0"/>
              <a:buChar char="​"/>
              <a:defRPr/>
            </a:lvl2pPr>
            <a:lvl3pPr marL="171450" indent="-171450">
              <a:buFont typeface="Arial" panose="020B0604020202020204" pitchFamily="34" charset="0"/>
              <a:buChar char="•"/>
              <a:defRPr sz="1600"/>
            </a:lvl3pPr>
            <a:lvl4pPr marL="342900" indent="-165100">
              <a:buFont typeface="Source Sans Pro" panose="020B0503030403020204" pitchFamily="34" charset="0"/>
              <a:buChar char="–"/>
              <a:defRPr sz="1400"/>
            </a:lvl4pPr>
            <a:lvl5pPr marL="571500" indent="-171450">
              <a:spcBef>
                <a:spcPts val="500"/>
              </a:spcBef>
              <a:spcAft>
                <a:spcPts val="0"/>
              </a:spcAft>
              <a:buFont typeface="Source Sans Pro" panose="020B0503030403020204" pitchFamily="34" charset="0"/>
              <a:buChar char="•"/>
              <a:defRPr sz="1200" b="0"/>
            </a:lvl5pPr>
            <a:lvl6pPr>
              <a:defRPr/>
            </a:lvl6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A5DE273-2AEC-4816-9BDA-FB9DAB8009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71E319-D37C-47B6-A76D-D7628825C5F4}"/>
              </a:ext>
            </a:extLst>
          </p:cNvPr>
          <p:cNvSpPr>
            <a:spLocks noGrp="1"/>
          </p:cNvSpPr>
          <p:nvPr>
            <p:ph type="sldNum" sz="quarter" idx="12"/>
          </p:nvPr>
        </p:nvSpPr>
        <p:spPr/>
        <p:txBody>
          <a:bodyPr/>
          <a:lstStyle/>
          <a:p>
            <a:fld id="{8E1678C3-E49C-4552-9B55-E74E44778AE1}" type="slidenum">
              <a:rPr lang="en-US" smtClean="0"/>
              <a:t>‹#›</a:t>
            </a:fld>
            <a:endParaRPr lang="en-US"/>
          </a:p>
        </p:txBody>
      </p:sp>
      <p:sp>
        <p:nvSpPr>
          <p:cNvPr id="17" name="Picture Placeholder 16">
            <a:extLst>
              <a:ext uri="{FF2B5EF4-FFF2-40B4-BE49-F238E27FC236}">
                <a16:creationId xmlns:a16="http://schemas.microsoft.com/office/drawing/2014/main" id="{C2BFA70C-9088-A670-4456-0BE65E1AC004}"/>
              </a:ext>
            </a:extLst>
          </p:cNvPr>
          <p:cNvSpPr>
            <a:spLocks noGrp="1"/>
          </p:cNvSpPr>
          <p:nvPr>
            <p:ph type="pic" sz="quarter" idx="29"/>
          </p:nvPr>
        </p:nvSpPr>
        <p:spPr>
          <a:xfrm>
            <a:off x="488950" y="1542362"/>
            <a:ext cx="3311869" cy="2526278"/>
          </a:xfrm>
        </p:spPr>
        <p:txBody>
          <a:bodyPr/>
          <a:lstStyle/>
          <a:p>
            <a:r>
              <a:rPr lang="en-US"/>
              <a:t>Click icon to add picture</a:t>
            </a:r>
          </a:p>
        </p:txBody>
      </p:sp>
      <p:sp>
        <p:nvSpPr>
          <p:cNvPr id="18" name="Picture Placeholder 16">
            <a:extLst>
              <a:ext uri="{FF2B5EF4-FFF2-40B4-BE49-F238E27FC236}">
                <a16:creationId xmlns:a16="http://schemas.microsoft.com/office/drawing/2014/main" id="{BD79B62D-8BD2-44F1-483D-784FCEF6E134}"/>
              </a:ext>
            </a:extLst>
          </p:cNvPr>
          <p:cNvSpPr>
            <a:spLocks noGrp="1"/>
          </p:cNvSpPr>
          <p:nvPr>
            <p:ph type="pic" sz="quarter" idx="30"/>
          </p:nvPr>
        </p:nvSpPr>
        <p:spPr>
          <a:xfrm>
            <a:off x="4175110" y="1542362"/>
            <a:ext cx="3311869" cy="2526278"/>
          </a:xfrm>
        </p:spPr>
        <p:txBody>
          <a:bodyPr/>
          <a:lstStyle/>
          <a:p>
            <a:r>
              <a:rPr lang="en-US"/>
              <a:t>Click icon to add picture</a:t>
            </a:r>
          </a:p>
        </p:txBody>
      </p:sp>
      <p:sp>
        <p:nvSpPr>
          <p:cNvPr id="19" name="Picture Placeholder 16">
            <a:extLst>
              <a:ext uri="{FF2B5EF4-FFF2-40B4-BE49-F238E27FC236}">
                <a16:creationId xmlns:a16="http://schemas.microsoft.com/office/drawing/2014/main" id="{EA6676DD-945A-1832-4404-57886E251725}"/>
              </a:ext>
            </a:extLst>
          </p:cNvPr>
          <p:cNvSpPr>
            <a:spLocks noGrp="1"/>
          </p:cNvSpPr>
          <p:nvPr>
            <p:ph type="pic" sz="quarter" idx="31"/>
          </p:nvPr>
        </p:nvSpPr>
        <p:spPr>
          <a:xfrm>
            <a:off x="7873924" y="1542362"/>
            <a:ext cx="3311869" cy="2526278"/>
          </a:xfrm>
        </p:spPr>
        <p:txBody>
          <a:bodyPr/>
          <a:lstStyle/>
          <a:p>
            <a:r>
              <a:rPr lang="en-US"/>
              <a:t>Click icon to add picture</a:t>
            </a:r>
          </a:p>
        </p:txBody>
      </p:sp>
    </p:spTree>
    <p:extLst>
      <p:ext uri="{BB962C8B-B14F-4D97-AF65-F5344CB8AC3E}">
        <p14:creationId xmlns:p14="http://schemas.microsoft.com/office/powerpoint/2010/main" val="353625290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E48AF4-7DE8-D091-BEF9-0E322DAE3F39}"/>
              </a:ext>
              <a:ext uri="{C183D7F6-B498-43B3-948B-1728B52AA6E4}">
                <adec:decorative xmlns:adec="http://schemas.microsoft.com/office/drawing/2017/decorative" val="1"/>
              </a:ext>
            </a:extLst>
          </p:cNvPr>
          <p:cNvSpPr/>
          <p:nvPr/>
        </p:nvSpPr>
        <p:spPr>
          <a:xfrm>
            <a:off x="4292906" y="264405"/>
            <a:ext cx="7619329" cy="60372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C660D-5AA7-8A67-643F-003302DB3E8C}"/>
              </a:ext>
            </a:extLst>
          </p:cNvPr>
          <p:cNvSpPr>
            <a:spLocks noGrp="1"/>
          </p:cNvSpPr>
          <p:nvPr>
            <p:ph type="title"/>
          </p:nvPr>
        </p:nvSpPr>
        <p:spPr>
          <a:xfrm>
            <a:off x="484743" y="2083187"/>
            <a:ext cx="3371162" cy="889667"/>
          </a:xfrm>
        </p:spPr>
        <p:txBody>
          <a:bodyPr anchor="b"/>
          <a:lstStyle>
            <a:lvl1pPr>
              <a:defRPr sz="3600"/>
            </a:lvl1pPr>
          </a:lstStyle>
          <a:p>
            <a:r>
              <a:rPr lang="en-US"/>
              <a:t>Click to edit Master title style</a:t>
            </a:r>
          </a:p>
        </p:txBody>
      </p:sp>
      <p:sp>
        <p:nvSpPr>
          <p:cNvPr id="8" name="Text Placeholder 7">
            <a:extLst>
              <a:ext uri="{FF2B5EF4-FFF2-40B4-BE49-F238E27FC236}">
                <a16:creationId xmlns:a16="http://schemas.microsoft.com/office/drawing/2014/main" id="{8AD0A433-8475-992D-C004-6E2700F0C209}"/>
              </a:ext>
            </a:extLst>
          </p:cNvPr>
          <p:cNvSpPr>
            <a:spLocks noGrp="1"/>
          </p:cNvSpPr>
          <p:nvPr>
            <p:ph type="body" sz="quarter" idx="13" hasCustomPrompt="1"/>
          </p:nvPr>
        </p:nvSpPr>
        <p:spPr>
          <a:xfrm>
            <a:off x="484743" y="3169186"/>
            <a:ext cx="3371162" cy="2023431"/>
          </a:xfrm>
        </p:spPr>
        <p:txBody>
          <a:bodyPr/>
          <a:lstStyle>
            <a:lvl5pPr>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48AB57E-7CE3-7EF7-3C9F-5F2E7D3E47F5}"/>
              </a:ext>
            </a:extLst>
          </p:cNvPr>
          <p:cNvSpPr>
            <a:spLocks noGrp="1"/>
          </p:cNvSpPr>
          <p:nvPr>
            <p:ph idx="1" hasCustomPrompt="1"/>
          </p:nvPr>
        </p:nvSpPr>
        <p:spPr>
          <a:xfrm>
            <a:off x="4821716" y="987425"/>
            <a:ext cx="6533672" cy="4873625"/>
          </a:xfrm>
        </p:spPr>
        <p:txBody>
          <a:bodyPr anchor="ctr"/>
          <a:lstStyle>
            <a:lvl1pPr>
              <a:defRPr sz="2000"/>
            </a:lvl1pPr>
            <a:lvl2pPr>
              <a:defRPr sz="1800"/>
            </a:lvl2pPr>
            <a:lvl3pPr>
              <a:defRPr sz="1600"/>
            </a:lvl3pPr>
            <a:lvl4pPr>
              <a:defRPr sz="1400"/>
            </a:lvl4pPr>
            <a:lvl5pPr>
              <a:defRPr sz="2000"/>
            </a:lvl5pPr>
            <a:lvl6pPr>
              <a:defRPr sz="1400"/>
            </a:lvl6pPr>
            <a:lvl7pPr>
              <a:defRPr sz="2000"/>
            </a:lvl7pPr>
            <a:lvl8pPr>
              <a:defRPr sz="2000"/>
            </a:lvl8pPr>
            <a:lvl9pPr>
              <a:defRPr sz="2000"/>
            </a:lvl9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81CB0AA-AD00-6824-9A3C-DD09076F5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98440-3DB3-2C1D-3536-AEF8F7C33A99}"/>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128077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Caption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660D-5AA7-8A67-643F-003302DB3E8C}"/>
              </a:ext>
            </a:extLst>
          </p:cNvPr>
          <p:cNvSpPr>
            <a:spLocks noGrp="1"/>
          </p:cNvSpPr>
          <p:nvPr>
            <p:ph type="title"/>
          </p:nvPr>
        </p:nvSpPr>
        <p:spPr>
          <a:xfrm>
            <a:off x="484743" y="2083187"/>
            <a:ext cx="3371162" cy="889667"/>
          </a:xfrm>
        </p:spPr>
        <p:txBody>
          <a:bodyPr anchor="b"/>
          <a:lstStyle>
            <a:lvl1pPr>
              <a:defRPr sz="3600"/>
            </a:lvl1pPr>
          </a:lstStyle>
          <a:p>
            <a:r>
              <a:rPr lang="en-US"/>
              <a:t>Click to edit Master title style</a:t>
            </a:r>
          </a:p>
        </p:txBody>
      </p:sp>
      <p:sp>
        <p:nvSpPr>
          <p:cNvPr id="8" name="Text Placeholder 7">
            <a:extLst>
              <a:ext uri="{FF2B5EF4-FFF2-40B4-BE49-F238E27FC236}">
                <a16:creationId xmlns:a16="http://schemas.microsoft.com/office/drawing/2014/main" id="{8AD0A433-8475-992D-C004-6E2700F0C209}"/>
              </a:ext>
            </a:extLst>
          </p:cNvPr>
          <p:cNvSpPr>
            <a:spLocks noGrp="1"/>
          </p:cNvSpPr>
          <p:nvPr>
            <p:ph type="body" sz="quarter" idx="13" hasCustomPrompt="1"/>
          </p:nvPr>
        </p:nvSpPr>
        <p:spPr>
          <a:xfrm>
            <a:off x="484743" y="3169186"/>
            <a:ext cx="3371162" cy="2023431"/>
          </a:xfrm>
        </p:spPr>
        <p:txBody>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48AB57E-7CE3-7EF7-3C9F-5F2E7D3E47F5}"/>
              </a:ext>
            </a:extLst>
          </p:cNvPr>
          <p:cNvSpPr>
            <a:spLocks noGrp="1"/>
          </p:cNvSpPr>
          <p:nvPr>
            <p:ph idx="1" hasCustomPrompt="1"/>
          </p:nvPr>
        </p:nvSpPr>
        <p:spPr>
          <a:xfrm>
            <a:off x="4821715" y="612245"/>
            <a:ext cx="6846681" cy="5248805"/>
          </a:xfrm>
        </p:spPr>
        <p:txBody>
          <a:bodyPr anchor="ctr"/>
          <a:lstStyle>
            <a:lvl1pPr>
              <a:defRPr sz="2000"/>
            </a:lvl1pPr>
            <a:lvl2pPr>
              <a:defRPr sz="1800"/>
            </a:lvl2pPr>
            <a:lvl3pPr>
              <a:defRPr sz="1600"/>
            </a:lvl3pPr>
            <a:lvl4pPr>
              <a:defRPr sz="1400"/>
            </a:lvl4pPr>
            <a:lvl5pPr>
              <a:defRPr sz="2000"/>
            </a:lvl5pPr>
            <a:lvl6pPr>
              <a:defRPr sz="1400"/>
            </a:lvl6pPr>
            <a:lvl7pPr>
              <a:defRPr sz="2000"/>
            </a:lvl7pPr>
            <a:lvl8pPr>
              <a:defRPr sz="2000"/>
            </a:lvl8pPr>
            <a:lvl9pPr>
              <a:defRPr sz="2000"/>
            </a:lvl9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81CB0AA-AD00-6824-9A3C-DD09076F5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98440-3DB3-2C1D-3536-AEF8F7C33A99}"/>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09631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with Caption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B27F-B89D-E02A-E166-715B12A1E1D8}"/>
              </a:ext>
            </a:extLst>
          </p:cNvPr>
          <p:cNvSpPr>
            <a:spLocks noGrp="1"/>
          </p:cNvSpPr>
          <p:nvPr>
            <p:ph type="title"/>
          </p:nvPr>
        </p:nvSpPr>
        <p:spPr>
          <a:xfrm>
            <a:off x="484742" y="894868"/>
            <a:ext cx="5163239" cy="889667"/>
          </a:xfrm>
        </p:spPr>
        <p:txBody>
          <a:bodyPr anchor="b"/>
          <a:lstStyle>
            <a:lvl1pPr>
              <a:defRPr sz="3600"/>
            </a:lvl1pPr>
          </a:lstStyle>
          <a:p>
            <a:r>
              <a:rPr lang="en-US"/>
              <a:t>Click to edit Master title style</a:t>
            </a:r>
          </a:p>
        </p:txBody>
      </p:sp>
      <p:sp>
        <p:nvSpPr>
          <p:cNvPr id="8" name="Text Placeholder 7">
            <a:extLst>
              <a:ext uri="{FF2B5EF4-FFF2-40B4-BE49-F238E27FC236}">
                <a16:creationId xmlns:a16="http://schemas.microsoft.com/office/drawing/2014/main" id="{DD1E58EB-2EDA-F5B3-37E9-D757C4B3F54A}"/>
              </a:ext>
            </a:extLst>
          </p:cNvPr>
          <p:cNvSpPr>
            <a:spLocks noGrp="1"/>
          </p:cNvSpPr>
          <p:nvPr>
            <p:ph type="body" sz="quarter" idx="13" hasCustomPrompt="1"/>
          </p:nvPr>
        </p:nvSpPr>
        <p:spPr>
          <a:xfrm>
            <a:off x="484743" y="1919437"/>
            <a:ext cx="5163239" cy="3092068"/>
          </a:xfrm>
        </p:spPr>
        <p:txBody>
          <a:bodyPr/>
          <a:lstStyle>
            <a:lvl5pPr>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8E8D56F-A2A5-F2E4-50A1-D46D41C3DE96}"/>
              </a:ext>
            </a:extLst>
          </p:cNvPr>
          <p:cNvSpPr>
            <a:spLocks noGrp="1"/>
          </p:cNvSpPr>
          <p:nvPr>
            <p:ph type="pic" idx="1"/>
          </p:nvPr>
        </p:nvSpPr>
        <p:spPr>
          <a:xfrm>
            <a:off x="6096000" y="267787"/>
            <a:ext cx="5816236" cy="5593263"/>
          </a:xfrm>
          <a:prstGeom prst="rect">
            <a:avLst/>
          </a:prstGeom>
        </p:spPr>
        <p:txBody>
          <a:bodyPr wrap="square">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1BD1322F-B8D6-5580-3CCD-B218C4F20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4C8EB-C7C5-4BE1-5CEE-AF48F072A6BC}"/>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085546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B27F-B89D-E02A-E166-715B12A1E1D8}"/>
              </a:ext>
            </a:extLst>
          </p:cNvPr>
          <p:cNvSpPr>
            <a:spLocks noGrp="1"/>
          </p:cNvSpPr>
          <p:nvPr>
            <p:ph type="title"/>
          </p:nvPr>
        </p:nvSpPr>
        <p:spPr>
          <a:xfrm>
            <a:off x="6505158" y="1467745"/>
            <a:ext cx="5163239" cy="889667"/>
          </a:xfrm>
        </p:spPr>
        <p:txBody>
          <a:bodyPr anchor="b"/>
          <a:lstStyle>
            <a:lvl1pPr>
              <a:defRPr sz="3600"/>
            </a:lvl1pPr>
          </a:lstStyle>
          <a:p>
            <a:r>
              <a:rPr lang="en-US"/>
              <a:t>Click to edit Master title style</a:t>
            </a:r>
          </a:p>
        </p:txBody>
      </p:sp>
      <p:sp>
        <p:nvSpPr>
          <p:cNvPr id="8" name="Text Placeholder 7">
            <a:extLst>
              <a:ext uri="{FF2B5EF4-FFF2-40B4-BE49-F238E27FC236}">
                <a16:creationId xmlns:a16="http://schemas.microsoft.com/office/drawing/2014/main" id="{DD1E58EB-2EDA-F5B3-37E9-D757C4B3F54A}"/>
              </a:ext>
            </a:extLst>
          </p:cNvPr>
          <p:cNvSpPr>
            <a:spLocks noGrp="1"/>
          </p:cNvSpPr>
          <p:nvPr>
            <p:ph type="body" sz="quarter" idx="13" hasCustomPrompt="1"/>
          </p:nvPr>
        </p:nvSpPr>
        <p:spPr>
          <a:xfrm>
            <a:off x="6505159" y="2492314"/>
            <a:ext cx="5163239" cy="3092068"/>
          </a:xfrm>
        </p:spPr>
        <p:txBody>
          <a:bodyPr/>
          <a:lstStyle>
            <a:lvl5pPr>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8E8D56F-A2A5-F2E4-50A1-D46D41C3DE96}"/>
              </a:ext>
            </a:extLst>
          </p:cNvPr>
          <p:cNvSpPr>
            <a:spLocks noGrp="1"/>
          </p:cNvSpPr>
          <p:nvPr>
            <p:ph type="pic" idx="1"/>
          </p:nvPr>
        </p:nvSpPr>
        <p:spPr>
          <a:xfrm>
            <a:off x="290650" y="267787"/>
            <a:ext cx="5816236" cy="5593263"/>
          </a:xfrm>
          <a:prstGeom prst="rect">
            <a:avLst/>
          </a:prstGeom>
        </p:spPr>
        <p:txBody>
          <a:bodyPr wrap="square">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1BD1322F-B8D6-5580-3CCD-B218C4F20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4C8EB-C7C5-4BE1-5CEE-AF48F072A6BC}"/>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655047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 Content Boxe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DEDBBD1-8E69-6AD5-CB5E-5148D1DF1DBD}"/>
              </a:ext>
            </a:extLst>
          </p:cNvPr>
          <p:cNvSpPr>
            <a:spLocks noGrp="1"/>
          </p:cNvSpPr>
          <p:nvPr>
            <p:ph type="title"/>
          </p:nvPr>
        </p:nvSpPr>
        <p:spPr/>
        <p:txBody>
          <a:bodyPr/>
          <a:lstStyle/>
          <a:p>
            <a:r>
              <a:rPr lang="en-US"/>
              <a:t>Click to edit Master title style</a:t>
            </a:r>
          </a:p>
        </p:txBody>
      </p:sp>
      <p:sp>
        <p:nvSpPr>
          <p:cNvPr id="13" name="Text Placeholder 32">
            <a:extLst>
              <a:ext uri="{FF2B5EF4-FFF2-40B4-BE49-F238E27FC236}">
                <a16:creationId xmlns:a16="http://schemas.microsoft.com/office/drawing/2014/main" id="{74547040-B2B4-DA93-9304-E680E6B1674D}"/>
              </a:ext>
            </a:extLst>
          </p:cNvPr>
          <p:cNvSpPr>
            <a:spLocks noGrp="1"/>
          </p:cNvSpPr>
          <p:nvPr>
            <p:ph type="body" sz="quarter" idx="26" hasCustomPrompt="1"/>
          </p:nvPr>
        </p:nvSpPr>
        <p:spPr>
          <a:xfrm>
            <a:off x="760700" y="1624758"/>
            <a:ext cx="3291840" cy="1856095"/>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lnSpc>
                <a:spcPct val="90000"/>
              </a:lnSpc>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lnSpc>
                <a:spcPct val="90000"/>
              </a:lnSpc>
              <a:spcBef>
                <a:spcPts val="300"/>
              </a:spcBef>
              <a:spcAft>
                <a:spcPts val="0"/>
              </a:spcAft>
              <a:buFont typeface="Arial" panose="020B0604020202020204" pitchFamily="34" charset="0"/>
              <a:buChar char="•"/>
              <a:defRPr sz="1200">
                <a:solidFill>
                  <a:schemeClr val="tx1">
                    <a:lumMod val="75000"/>
                    <a:lumOff val="25000"/>
                  </a:schemeClr>
                </a:solidFill>
              </a:defRPr>
            </a:lvl3pPr>
            <a:lvl4pPr marL="231775" indent="-107950">
              <a:lnSpc>
                <a:spcPct val="90000"/>
              </a:lnSpc>
              <a:spcAft>
                <a:spcPts val="0"/>
              </a:spcAft>
              <a:buFont typeface="Source Sans Pro" panose="020B0503030403020204" pitchFamily="34" charset="0"/>
              <a:buChar char="‒"/>
              <a:defRPr sz="1200">
                <a:solidFill>
                  <a:schemeClr val="tx1">
                    <a:lumMod val="75000"/>
                    <a:lumOff val="25000"/>
                  </a:schemeClr>
                </a:solidFill>
              </a:defRPr>
            </a:lvl4pPr>
            <a:lvl5pPr marL="0" indent="0">
              <a:lnSpc>
                <a:spcPct val="90000"/>
              </a:lnSpc>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3" name="Text Placeholder 33">
            <a:extLst>
              <a:ext uri="{FF2B5EF4-FFF2-40B4-BE49-F238E27FC236}">
                <a16:creationId xmlns:a16="http://schemas.microsoft.com/office/drawing/2014/main" id="{5E23403F-AE69-BA26-0F4E-1EF7E73E0474}"/>
              </a:ext>
            </a:extLst>
          </p:cNvPr>
          <p:cNvSpPr>
            <a:spLocks noGrp="1"/>
          </p:cNvSpPr>
          <p:nvPr>
            <p:ph type="body" sz="quarter" idx="40" hasCustomPrompt="1"/>
          </p:nvPr>
        </p:nvSpPr>
        <p:spPr>
          <a:xfrm>
            <a:off x="4458056" y="1624013"/>
            <a:ext cx="3291840" cy="1856095"/>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lnSpc>
                <a:spcPct val="90000"/>
              </a:lnSpc>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lnSpc>
                <a:spcPct val="90000"/>
              </a:lnSpc>
              <a:spcBef>
                <a:spcPts val="300"/>
              </a:spcBef>
              <a:spcAft>
                <a:spcPts val="0"/>
              </a:spcAft>
              <a:buFont typeface="Arial" panose="020B0604020202020204" pitchFamily="34" charset="0"/>
              <a:buChar char="•"/>
              <a:defRPr sz="1200">
                <a:solidFill>
                  <a:schemeClr val="tx1">
                    <a:lumMod val="75000"/>
                    <a:lumOff val="25000"/>
                  </a:schemeClr>
                </a:solidFill>
              </a:defRPr>
            </a:lvl3pPr>
            <a:lvl4pPr marL="231775" indent="-107950">
              <a:lnSpc>
                <a:spcPct val="90000"/>
              </a:lnSpc>
              <a:spcAft>
                <a:spcPts val="0"/>
              </a:spcAft>
              <a:buFont typeface="Source Sans Pro" panose="020B0503030403020204" pitchFamily="34" charset="0"/>
              <a:buChar char="‒"/>
              <a:defRPr sz="1100">
                <a:solidFill>
                  <a:schemeClr val="tx1">
                    <a:lumMod val="75000"/>
                    <a:lumOff val="25000"/>
                  </a:schemeClr>
                </a:solidFill>
              </a:defRPr>
            </a:lvl4pPr>
            <a:lvl5pPr marL="0" indent="0">
              <a:lnSpc>
                <a:spcPct val="90000"/>
              </a:lnSpc>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8" name="Text Placeholder 34">
            <a:extLst>
              <a:ext uri="{FF2B5EF4-FFF2-40B4-BE49-F238E27FC236}">
                <a16:creationId xmlns:a16="http://schemas.microsoft.com/office/drawing/2014/main" id="{0AB2B567-1FAF-390E-D8F6-892651EC1411}"/>
              </a:ext>
            </a:extLst>
          </p:cNvPr>
          <p:cNvSpPr>
            <a:spLocks noGrp="1"/>
          </p:cNvSpPr>
          <p:nvPr>
            <p:ph type="body" sz="quarter" idx="51" hasCustomPrompt="1"/>
          </p:nvPr>
        </p:nvSpPr>
        <p:spPr>
          <a:xfrm>
            <a:off x="8154659" y="1624013"/>
            <a:ext cx="3291840" cy="1856095"/>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lnSpc>
                <a:spcPct val="90000"/>
              </a:lnSpc>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lnSpc>
                <a:spcPct val="90000"/>
              </a:lnSpc>
              <a:spcBef>
                <a:spcPts val="300"/>
              </a:spcBef>
              <a:spcAft>
                <a:spcPts val="0"/>
              </a:spcAft>
              <a:buFont typeface="Arial" panose="020B0604020202020204" pitchFamily="34" charset="0"/>
              <a:buChar char="•"/>
              <a:defRPr sz="1200">
                <a:solidFill>
                  <a:schemeClr val="tx1">
                    <a:lumMod val="75000"/>
                    <a:lumOff val="25000"/>
                  </a:schemeClr>
                </a:solidFill>
              </a:defRPr>
            </a:lvl3pPr>
            <a:lvl4pPr marL="231775" indent="-107950">
              <a:lnSpc>
                <a:spcPct val="90000"/>
              </a:lnSpc>
              <a:spcAft>
                <a:spcPts val="0"/>
              </a:spcAft>
              <a:buFont typeface="Source Sans Pro" panose="020B0503030403020204" pitchFamily="34" charset="0"/>
              <a:buChar char="‒"/>
              <a:defRPr sz="1100">
                <a:solidFill>
                  <a:schemeClr val="tx1">
                    <a:lumMod val="75000"/>
                    <a:lumOff val="25000"/>
                  </a:schemeClr>
                </a:solidFill>
              </a:defRPr>
            </a:lvl4pPr>
            <a:lvl5pPr marL="0" indent="0">
              <a:lnSpc>
                <a:spcPct val="90000"/>
              </a:lnSpc>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9" name="Text Placeholder 35">
            <a:extLst>
              <a:ext uri="{FF2B5EF4-FFF2-40B4-BE49-F238E27FC236}">
                <a16:creationId xmlns:a16="http://schemas.microsoft.com/office/drawing/2014/main" id="{7487FE5C-77BC-B664-18E0-A97197928FE6}"/>
              </a:ext>
            </a:extLst>
          </p:cNvPr>
          <p:cNvSpPr>
            <a:spLocks noGrp="1"/>
          </p:cNvSpPr>
          <p:nvPr>
            <p:ph type="body" sz="quarter" idx="52" hasCustomPrompt="1"/>
          </p:nvPr>
        </p:nvSpPr>
        <p:spPr>
          <a:xfrm>
            <a:off x="2564810" y="3848668"/>
            <a:ext cx="3291840" cy="1856095"/>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lnSpc>
                <a:spcPct val="90000"/>
              </a:lnSpc>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lnSpc>
                <a:spcPct val="90000"/>
              </a:lnSpc>
              <a:spcBef>
                <a:spcPts val="300"/>
              </a:spcBef>
              <a:spcAft>
                <a:spcPts val="0"/>
              </a:spcAft>
              <a:buFont typeface="Arial" panose="020B0604020202020204" pitchFamily="34" charset="0"/>
              <a:buChar char="•"/>
              <a:defRPr sz="1200">
                <a:solidFill>
                  <a:schemeClr val="tx1">
                    <a:lumMod val="75000"/>
                    <a:lumOff val="25000"/>
                  </a:schemeClr>
                </a:solidFill>
              </a:defRPr>
            </a:lvl3pPr>
            <a:lvl4pPr marL="231775" indent="-107950">
              <a:lnSpc>
                <a:spcPct val="90000"/>
              </a:lnSpc>
              <a:spcAft>
                <a:spcPts val="0"/>
              </a:spcAft>
              <a:buFont typeface="Source Sans Pro" panose="020B0503030403020204" pitchFamily="34" charset="0"/>
              <a:buChar char="‒"/>
              <a:defRPr sz="1100">
                <a:solidFill>
                  <a:schemeClr val="tx1">
                    <a:lumMod val="75000"/>
                    <a:lumOff val="25000"/>
                  </a:schemeClr>
                </a:solidFill>
              </a:defRPr>
            </a:lvl4pPr>
            <a:lvl5pPr marL="0" indent="0">
              <a:lnSpc>
                <a:spcPct val="90000"/>
              </a:lnSpc>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0" name="Text Placeholder 36">
            <a:extLst>
              <a:ext uri="{FF2B5EF4-FFF2-40B4-BE49-F238E27FC236}">
                <a16:creationId xmlns:a16="http://schemas.microsoft.com/office/drawing/2014/main" id="{1BBDFFF9-FA25-AC60-4FD6-64DE7CE0FE7F}"/>
              </a:ext>
            </a:extLst>
          </p:cNvPr>
          <p:cNvSpPr>
            <a:spLocks noGrp="1"/>
          </p:cNvSpPr>
          <p:nvPr>
            <p:ph type="body" sz="quarter" idx="53" hasCustomPrompt="1"/>
          </p:nvPr>
        </p:nvSpPr>
        <p:spPr>
          <a:xfrm>
            <a:off x="6297885" y="3848668"/>
            <a:ext cx="3291840" cy="1856095"/>
          </a:xfrm>
          <a:prstGeom prst="rect">
            <a:avLst/>
          </a:prstGeom>
          <a:solidFill>
            <a:schemeClr val="bg2"/>
          </a:solidFill>
          <a:ln w="9525" cap="rnd">
            <a:noFill/>
            <a:prstDash val="solid"/>
          </a:ln>
          <a:effectLst/>
        </p:spPr>
        <p:txBody>
          <a:bodyPr wrap="square" lIns="274320" tIns="18288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lnSpc>
                <a:spcPct val="90000"/>
              </a:lnSpc>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lnSpc>
                <a:spcPct val="90000"/>
              </a:lnSpc>
              <a:spcBef>
                <a:spcPts val="300"/>
              </a:spcBef>
              <a:spcAft>
                <a:spcPts val="0"/>
              </a:spcAft>
              <a:buFont typeface="Arial" panose="020B0604020202020204" pitchFamily="34" charset="0"/>
              <a:buChar char="•"/>
              <a:defRPr sz="1200">
                <a:solidFill>
                  <a:schemeClr val="tx1">
                    <a:lumMod val="75000"/>
                    <a:lumOff val="25000"/>
                  </a:schemeClr>
                </a:solidFill>
              </a:defRPr>
            </a:lvl3pPr>
            <a:lvl4pPr marL="231775" indent="-107950">
              <a:lnSpc>
                <a:spcPct val="90000"/>
              </a:lnSpc>
              <a:spcAft>
                <a:spcPts val="0"/>
              </a:spcAft>
              <a:buFont typeface="Source Sans Pro" panose="020B0503030403020204" pitchFamily="34" charset="0"/>
              <a:buChar char="‒"/>
              <a:defRPr sz="1100">
                <a:solidFill>
                  <a:schemeClr val="tx1">
                    <a:lumMod val="75000"/>
                    <a:lumOff val="25000"/>
                  </a:schemeClr>
                </a:solidFill>
              </a:defRPr>
            </a:lvl4pPr>
            <a:lvl5pPr marL="0" indent="0">
              <a:lnSpc>
                <a:spcPct val="90000"/>
              </a:lnSpc>
              <a:defRPr sz="11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29" name="Footer Placeholder 28">
            <a:extLst>
              <a:ext uri="{FF2B5EF4-FFF2-40B4-BE49-F238E27FC236}">
                <a16:creationId xmlns:a16="http://schemas.microsoft.com/office/drawing/2014/main" id="{5D1C1694-AD26-D9C4-3E1F-99E0E459BC6A}"/>
              </a:ext>
            </a:extLst>
          </p:cNvPr>
          <p:cNvSpPr>
            <a:spLocks noGrp="1"/>
          </p:cNvSpPr>
          <p:nvPr>
            <p:ph type="ftr" sz="quarter" idx="44"/>
          </p:nvPr>
        </p:nvSpPr>
        <p:spPr/>
        <p:txBody>
          <a:bodyPr/>
          <a:lstStyle/>
          <a:p>
            <a:endParaRPr lang="en-US"/>
          </a:p>
        </p:txBody>
      </p:sp>
      <p:sp>
        <p:nvSpPr>
          <p:cNvPr id="30" name="Slide Number Placeholder 29">
            <a:extLst>
              <a:ext uri="{FF2B5EF4-FFF2-40B4-BE49-F238E27FC236}">
                <a16:creationId xmlns:a16="http://schemas.microsoft.com/office/drawing/2014/main" id="{D192AA75-5FCC-F310-EEE5-C21E1D51AA30}"/>
              </a:ext>
            </a:extLst>
          </p:cNvPr>
          <p:cNvSpPr>
            <a:spLocks noGrp="1"/>
          </p:cNvSpPr>
          <p:nvPr>
            <p:ph type="sldNum" sz="quarter" idx="45"/>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83428100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 Text Boxes">
    <p:bg>
      <p:bgRef idx="1001">
        <a:schemeClr val="bg1"/>
      </p:bgRef>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36689C2-EB30-8339-AEE7-74EC914E6821}"/>
              </a:ext>
            </a:extLst>
          </p:cNvPr>
          <p:cNvSpPr>
            <a:spLocks noGrp="1"/>
          </p:cNvSpPr>
          <p:nvPr>
            <p:ph type="title"/>
          </p:nvPr>
        </p:nvSpPr>
        <p:spPr/>
        <p:txBody>
          <a:bodyPr/>
          <a:lstStyle/>
          <a:p>
            <a:r>
              <a:rPr lang="en-US"/>
              <a:t>Click to edit Master title style</a:t>
            </a:r>
          </a:p>
        </p:txBody>
      </p:sp>
      <p:sp>
        <p:nvSpPr>
          <p:cNvPr id="11" name="Text Placeholder 32">
            <a:extLst>
              <a:ext uri="{FF2B5EF4-FFF2-40B4-BE49-F238E27FC236}">
                <a16:creationId xmlns:a16="http://schemas.microsoft.com/office/drawing/2014/main" id="{995FB384-F00B-C3B9-F376-DABF2E1AD6DF}"/>
              </a:ext>
            </a:extLst>
          </p:cNvPr>
          <p:cNvSpPr>
            <a:spLocks noGrp="1"/>
          </p:cNvSpPr>
          <p:nvPr>
            <p:ph type="body" sz="quarter" idx="26" hasCustomPrompt="1"/>
          </p:nvPr>
        </p:nvSpPr>
        <p:spPr>
          <a:xfrm>
            <a:off x="520645" y="1419554"/>
            <a:ext cx="3557213" cy="2194111"/>
          </a:xfrm>
          <a:prstGeom prst="rect">
            <a:avLst/>
          </a:prstGeom>
          <a:solidFill>
            <a:schemeClr val="bg1">
              <a:lumMod val="95000"/>
            </a:schemeClr>
          </a:solidFill>
          <a:ln w="15875" cap="rnd">
            <a:noFill/>
            <a:prstDash val="solid"/>
          </a:ln>
          <a:effectLst/>
        </p:spPr>
        <p:txBody>
          <a:bodyPr wrap="square" lIns="274320" tIns="27432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spcAft>
                <a:spcPts val="0"/>
              </a:spcAft>
              <a:buFont typeface="Arial" panose="020B0604020202020204" pitchFamily="34" charset="0"/>
              <a:buChar char="•"/>
              <a:defRPr sz="1200">
                <a:solidFill>
                  <a:schemeClr val="tx1">
                    <a:lumMod val="75000"/>
                    <a:lumOff val="25000"/>
                  </a:schemeClr>
                </a:solidFill>
              </a:defRPr>
            </a:lvl3pPr>
            <a:lvl4pPr marL="231775" indent="-107950">
              <a:spcAft>
                <a:spcPts val="0"/>
              </a:spcAft>
              <a:buFont typeface="Source Sans Pro" panose="020B0503030403020204" pitchFamily="34" charset="0"/>
              <a:buChar char="‒"/>
              <a:defRPr sz="1100">
                <a:solidFill>
                  <a:schemeClr val="tx1">
                    <a:lumMod val="75000"/>
                    <a:lumOff val="25000"/>
                  </a:schemeClr>
                </a:solidFill>
              </a:defRPr>
            </a:lvl4pPr>
            <a:lvl5pPr marL="0" indent="0">
              <a:defRPr sz="12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5" name="Text Placeholder 32">
            <a:extLst>
              <a:ext uri="{FF2B5EF4-FFF2-40B4-BE49-F238E27FC236}">
                <a16:creationId xmlns:a16="http://schemas.microsoft.com/office/drawing/2014/main" id="{A45C3BF2-DC7A-DA1E-0091-1DBDC621B0E2}"/>
              </a:ext>
            </a:extLst>
          </p:cNvPr>
          <p:cNvSpPr>
            <a:spLocks noGrp="1"/>
          </p:cNvSpPr>
          <p:nvPr>
            <p:ph type="body" sz="quarter" idx="34" hasCustomPrompt="1"/>
          </p:nvPr>
        </p:nvSpPr>
        <p:spPr>
          <a:xfrm>
            <a:off x="4306833" y="1419554"/>
            <a:ext cx="3557213" cy="2194111"/>
          </a:xfrm>
          <a:prstGeom prst="rect">
            <a:avLst/>
          </a:prstGeom>
          <a:solidFill>
            <a:schemeClr val="bg1">
              <a:lumMod val="95000"/>
            </a:schemeClr>
          </a:solidFill>
          <a:ln w="15875" cap="rnd">
            <a:noFill/>
            <a:prstDash val="solid"/>
          </a:ln>
          <a:effectLst/>
        </p:spPr>
        <p:txBody>
          <a:bodyPr wrap="square" lIns="274320" tIns="27432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spcAft>
                <a:spcPts val="0"/>
              </a:spcAft>
              <a:buFont typeface="Arial" panose="020B0604020202020204" pitchFamily="34" charset="0"/>
              <a:buChar char="•"/>
              <a:defRPr sz="1200">
                <a:solidFill>
                  <a:schemeClr val="tx1">
                    <a:lumMod val="75000"/>
                    <a:lumOff val="25000"/>
                  </a:schemeClr>
                </a:solidFill>
              </a:defRPr>
            </a:lvl3pPr>
            <a:lvl4pPr marL="231775" indent="-107950">
              <a:spcAft>
                <a:spcPts val="0"/>
              </a:spcAft>
              <a:buFont typeface="Source Sans Pro" panose="020B0503030403020204" pitchFamily="34" charset="0"/>
              <a:buChar char="‒"/>
              <a:defRPr sz="1100">
                <a:solidFill>
                  <a:schemeClr val="tx1">
                    <a:lumMod val="75000"/>
                    <a:lumOff val="25000"/>
                  </a:schemeClr>
                </a:solidFill>
              </a:defRPr>
            </a:lvl4pPr>
            <a:lvl5pPr marL="0" indent="0">
              <a:defRPr sz="12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6" name="Text Placeholder 32">
            <a:extLst>
              <a:ext uri="{FF2B5EF4-FFF2-40B4-BE49-F238E27FC236}">
                <a16:creationId xmlns:a16="http://schemas.microsoft.com/office/drawing/2014/main" id="{40CFDF7D-7C78-C5D8-67F9-B5F3989D3562}"/>
              </a:ext>
            </a:extLst>
          </p:cNvPr>
          <p:cNvSpPr>
            <a:spLocks noGrp="1"/>
          </p:cNvSpPr>
          <p:nvPr>
            <p:ph type="body" sz="quarter" idx="35" hasCustomPrompt="1"/>
          </p:nvPr>
        </p:nvSpPr>
        <p:spPr>
          <a:xfrm>
            <a:off x="8093021" y="1419554"/>
            <a:ext cx="3557213" cy="2194111"/>
          </a:xfrm>
          <a:prstGeom prst="rect">
            <a:avLst/>
          </a:prstGeom>
          <a:solidFill>
            <a:schemeClr val="bg2"/>
          </a:solidFill>
          <a:ln w="15875" cap="rnd">
            <a:noFill/>
            <a:prstDash val="solid"/>
          </a:ln>
          <a:effectLst/>
        </p:spPr>
        <p:txBody>
          <a:bodyPr wrap="square" lIns="274320" tIns="27432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spcAft>
                <a:spcPts val="0"/>
              </a:spcAft>
              <a:buFont typeface="Arial" panose="020B0604020202020204" pitchFamily="34" charset="0"/>
              <a:buChar char="•"/>
              <a:defRPr sz="1200">
                <a:solidFill>
                  <a:schemeClr val="tx1">
                    <a:lumMod val="75000"/>
                    <a:lumOff val="25000"/>
                  </a:schemeClr>
                </a:solidFill>
              </a:defRPr>
            </a:lvl3pPr>
            <a:lvl4pPr marL="231775" indent="-107950">
              <a:spcAft>
                <a:spcPts val="0"/>
              </a:spcAft>
              <a:buFont typeface="Source Sans Pro" panose="020B0503030403020204" pitchFamily="34" charset="0"/>
              <a:buChar char="‒"/>
              <a:defRPr sz="1100">
                <a:solidFill>
                  <a:schemeClr val="tx1">
                    <a:lumMod val="75000"/>
                    <a:lumOff val="25000"/>
                  </a:schemeClr>
                </a:solidFill>
              </a:defRPr>
            </a:lvl4pPr>
            <a:lvl5pPr marL="0" indent="0">
              <a:defRPr sz="12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7" name="Text Placeholder 32">
            <a:extLst>
              <a:ext uri="{FF2B5EF4-FFF2-40B4-BE49-F238E27FC236}">
                <a16:creationId xmlns:a16="http://schemas.microsoft.com/office/drawing/2014/main" id="{9FE24B76-E5F5-8EEA-647D-1BC6CA294F3B}"/>
              </a:ext>
            </a:extLst>
          </p:cNvPr>
          <p:cNvSpPr>
            <a:spLocks noGrp="1"/>
          </p:cNvSpPr>
          <p:nvPr>
            <p:ph type="body" sz="quarter" idx="36" hasCustomPrompt="1"/>
          </p:nvPr>
        </p:nvSpPr>
        <p:spPr>
          <a:xfrm>
            <a:off x="520645" y="3862716"/>
            <a:ext cx="3557213" cy="2194111"/>
          </a:xfrm>
          <a:prstGeom prst="rect">
            <a:avLst/>
          </a:prstGeom>
          <a:solidFill>
            <a:schemeClr val="bg2"/>
          </a:solidFill>
          <a:ln w="15875" cap="rnd">
            <a:noFill/>
            <a:prstDash val="solid"/>
          </a:ln>
          <a:effectLst/>
        </p:spPr>
        <p:txBody>
          <a:bodyPr wrap="square" lIns="274320" tIns="27432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spcAft>
                <a:spcPts val="0"/>
              </a:spcAft>
              <a:buFont typeface="Arial" panose="020B0604020202020204" pitchFamily="34" charset="0"/>
              <a:buChar char="•"/>
              <a:defRPr sz="1200">
                <a:solidFill>
                  <a:schemeClr val="tx1">
                    <a:lumMod val="75000"/>
                    <a:lumOff val="25000"/>
                  </a:schemeClr>
                </a:solidFill>
              </a:defRPr>
            </a:lvl3pPr>
            <a:lvl4pPr marL="231775" indent="-107950">
              <a:spcAft>
                <a:spcPts val="0"/>
              </a:spcAft>
              <a:buFont typeface="Source Sans Pro" panose="020B0503030403020204" pitchFamily="34" charset="0"/>
              <a:buChar char="‒"/>
              <a:defRPr sz="1100">
                <a:solidFill>
                  <a:schemeClr val="tx1">
                    <a:lumMod val="75000"/>
                    <a:lumOff val="25000"/>
                  </a:schemeClr>
                </a:solidFill>
              </a:defRPr>
            </a:lvl4pPr>
            <a:lvl5pPr marL="0" indent="0">
              <a:defRPr sz="12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18" name="Text Placeholder 32">
            <a:extLst>
              <a:ext uri="{FF2B5EF4-FFF2-40B4-BE49-F238E27FC236}">
                <a16:creationId xmlns:a16="http://schemas.microsoft.com/office/drawing/2014/main" id="{C5A3DF35-174E-30B5-67BD-AA456529FEB2}"/>
              </a:ext>
            </a:extLst>
          </p:cNvPr>
          <p:cNvSpPr>
            <a:spLocks noGrp="1"/>
          </p:cNvSpPr>
          <p:nvPr>
            <p:ph type="body" sz="quarter" idx="37" hasCustomPrompt="1"/>
          </p:nvPr>
        </p:nvSpPr>
        <p:spPr>
          <a:xfrm>
            <a:off x="4306833" y="3862716"/>
            <a:ext cx="3557213" cy="2194111"/>
          </a:xfrm>
          <a:prstGeom prst="rect">
            <a:avLst/>
          </a:prstGeom>
          <a:solidFill>
            <a:schemeClr val="bg2"/>
          </a:solidFill>
          <a:ln w="15875" cap="rnd">
            <a:noFill/>
            <a:prstDash val="solid"/>
          </a:ln>
          <a:effectLst/>
        </p:spPr>
        <p:txBody>
          <a:bodyPr wrap="square" lIns="274320" tIns="27432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spcAft>
                <a:spcPts val="0"/>
              </a:spcAft>
              <a:buFont typeface="Arial" panose="020B0604020202020204" pitchFamily="34" charset="0"/>
              <a:buChar char="•"/>
              <a:defRPr sz="1200">
                <a:solidFill>
                  <a:schemeClr val="tx1">
                    <a:lumMod val="75000"/>
                    <a:lumOff val="25000"/>
                  </a:schemeClr>
                </a:solidFill>
              </a:defRPr>
            </a:lvl3pPr>
            <a:lvl4pPr marL="231775" indent="-107950">
              <a:spcAft>
                <a:spcPts val="0"/>
              </a:spcAft>
              <a:buFont typeface="Source Sans Pro" panose="020B0503030403020204" pitchFamily="34" charset="0"/>
              <a:buChar char="‒"/>
              <a:defRPr sz="1100">
                <a:solidFill>
                  <a:schemeClr val="tx1">
                    <a:lumMod val="75000"/>
                    <a:lumOff val="25000"/>
                  </a:schemeClr>
                </a:solidFill>
              </a:defRPr>
            </a:lvl4pPr>
            <a:lvl5pPr marL="0" indent="0">
              <a:defRPr sz="12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30">
            <a:extLst>
              <a:ext uri="{FF2B5EF4-FFF2-40B4-BE49-F238E27FC236}">
                <a16:creationId xmlns:a16="http://schemas.microsoft.com/office/drawing/2014/main" id="{1FECDB18-CC25-2ADC-C259-0A081E6F9B8D}"/>
              </a:ext>
            </a:extLst>
          </p:cNvPr>
          <p:cNvSpPr>
            <a:spLocks noGrp="1"/>
          </p:cNvSpPr>
          <p:nvPr>
            <p:ph type="sldNum" sz="quarter" idx="33"/>
          </p:nvPr>
        </p:nvSpPr>
        <p:spPr/>
        <p:txBody>
          <a:bodyPr/>
          <a:lstStyle/>
          <a:p>
            <a:fld id="{8E1678C3-E49C-4552-9B55-E74E44778AE1}" type="slidenum">
              <a:rPr lang="en-US" smtClean="0"/>
              <a:t>‹#›</a:t>
            </a:fld>
            <a:endParaRPr lang="en-US"/>
          </a:p>
        </p:txBody>
      </p:sp>
      <p:sp>
        <p:nvSpPr>
          <p:cNvPr id="30" name="Footer Placeholder 29">
            <a:extLst>
              <a:ext uri="{FF2B5EF4-FFF2-40B4-BE49-F238E27FC236}">
                <a16:creationId xmlns:a16="http://schemas.microsoft.com/office/drawing/2014/main" id="{53E5E226-52B2-B238-F0EF-ACAC1F4B2F0F}"/>
              </a:ext>
            </a:extLst>
          </p:cNvPr>
          <p:cNvSpPr>
            <a:spLocks noGrp="1"/>
          </p:cNvSpPr>
          <p:nvPr>
            <p:ph type="ftr" sz="quarter" idx="32"/>
          </p:nvPr>
        </p:nvSpPr>
        <p:spPr/>
        <p:txBody>
          <a:bodyPr/>
          <a:lstStyle/>
          <a:p>
            <a:endParaRPr lang="en-US"/>
          </a:p>
        </p:txBody>
      </p:sp>
      <p:sp>
        <p:nvSpPr>
          <p:cNvPr id="19" name="Text Placeholder 32">
            <a:extLst>
              <a:ext uri="{FF2B5EF4-FFF2-40B4-BE49-F238E27FC236}">
                <a16:creationId xmlns:a16="http://schemas.microsoft.com/office/drawing/2014/main" id="{D391CC0A-9D82-534F-B059-1E0D3EC4887D}"/>
              </a:ext>
            </a:extLst>
          </p:cNvPr>
          <p:cNvSpPr>
            <a:spLocks noGrp="1"/>
          </p:cNvSpPr>
          <p:nvPr>
            <p:ph type="body" sz="quarter" idx="38" hasCustomPrompt="1"/>
          </p:nvPr>
        </p:nvSpPr>
        <p:spPr>
          <a:xfrm>
            <a:off x="8093021" y="3862716"/>
            <a:ext cx="3557213" cy="2194111"/>
          </a:xfrm>
          <a:prstGeom prst="rect">
            <a:avLst/>
          </a:prstGeom>
          <a:solidFill>
            <a:schemeClr val="bg2"/>
          </a:solidFill>
          <a:ln w="15875" cap="rnd">
            <a:noFill/>
            <a:prstDash val="solid"/>
          </a:ln>
          <a:effectLst/>
        </p:spPr>
        <p:txBody>
          <a:bodyPr wrap="square" lIns="274320" tIns="274320" rIns="274320" bIns="182880" anchor="t">
            <a:noAutofit/>
          </a:bodyPr>
          <a:lstStyle>
            <a:lvl1pPr>
              <a:lnSpc>
                <a:spcPct val="90000"/>
              </a:lnSpc>
              <a:spcBef>
                <a:spcPts val="0"/>
              </a:spcBef>
              <a:spcAft>
                <a:spcPts val="0"/>
              </a:spcAft>
              <a:defRPr sz="1600" b="1" cap="none" spc="0" baseline="0">
                <a:solidFill>
                  <a:schemeClr val="tx1"/>
                </a:solidFill>
                <a:latin typeface="+mn-lt"/>
              </a:defRPr>
            </a:lvl1pPr>
            <a:lvl2pPr marL="0" indent="0">
              <a:spcBef>
                <a:spcPts val="500"/>
              </a:spcBef>
              <a:spcAft>
                <a:spcPts val="0"/>
              </a:spcAft>
              <a:buFont typeface="Source Sans Pro" panose="020B0503030403020204" pitchFamily="34" charset="0"/>
              <a:buChar char="​"/>
              <a:defRPr sz="1400">
                <a:solidFill>
                  <a:schemeClr val="tx1">
                    <a:lumMod val="75000"/>
                    <a:lumOff val="25000"/>
                  </a:schemeClr>
                </a:solidFill>
              </a:defRPr>
            </a:lvl2pPr>
            <a:lvl3pPr marL="111125" indent="-111125">
              <a:spcAft>
                <a:spcPts val="0"/>
              </a:spcAft>
              <a:buFont typeface="Arial" panose="020B0604020202020204" pitchFamily="34" charset="0"/>
              <a:buChar char="•"/>
              <a:defRPr sz="1200">
                <a:solidFill>
                  <a:schemeClr val="tx1">
                    <a:lumMod val="75000"/>
                    <a:lumOff val="25000"/>
                  </a:schemeClr>
                </a:solidFill>
              </a:defRPr>
            </a:lvl3pPr>
            <a:lvl4pPr marL="231775" indent="-107950">
              <a:spcAft>
                <a:spcPts val="0"/>
              </a:spcAft>
              <a:buFont typeface="Source Sans Pro" panose="020B0503030403020204" pitchFamily="34" charset="0"/>
              <a:buChar char="‒"/>
              <a:defRPr sz="1100">
                <a:solidFill>
                  <a:schemeClr val="tx1">
                    <a:lumMod val="75000"/>
                    <a:lumOff val="25000"/>
                  </a:schemeClr>
                </a:solidFill>
              </a:defRPr>
            </a:lvl4pPr>
            <a:lvl5pPr marL="0" indent="0">
              <a:defRPr sz="1200">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11452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3A7334F-1126-B642-0502-E3D58CDA7CC2}"/>
              </a:ext>
              <a:ext uri="{C183D7F6-B498-43B3-948B-1728B52AA6E4}">
                <adec:decorative xmlns:adec="http://schemas.microsoft.com/office/drawing/2017/decorative" val="1"/>
              </a:ext>
            </a:extLst>
          </p:cNvPr>
          <p:cNvCxnSpPr>
            <a:cxnSpLocks/>
          </p:cNvCxnSpPr>
          <p:nvPr/>
        </p:nvCxnSpPr>
        <p:spPr>
          <a:xfrm>
            <a:off x="0" y="3709012"/>
            <a:ext cx="12192000" cy="0"/>
          </a:xfrm>
          <a:prstGeom prst="line">
            <a:avLst/>
          </a:prstGeom>
          <a:ln w="19050" cap="sq">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64AA8C-091D-4EB5-CF75-CEF27028EF38}"/>
              </a:ext>
              <a:ext uri="{C183D7F6-B498-43B3-948B-1728B52AA6E4}">
                <adec:decorative xmlns:adec="http://schemas.microsoft.com/office/drawing/2017/decorative" val="1"/>
              </a:ext>
            </a:extLst>
          </p:cNvPr>
          <p:cNvCxnSpPr>
            <a:cxnSpLocks/>
          </p:cNvCxnSpPr>
          <p:nvPr/>
        </p:nvCxnSpPr>
        <p:spPr>
          <a:xfrm>
            <a:off x="0" y="3709012"/>
            <a:ext cx="12192000" cy="0"/>
          </a:xfrm>
          <a:prstGeom prst="line">
            <a:avLst/>
          </a:prstGeom>
          <a:ln w="19050" cap="sq">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Date 1">
            <a:extLst>
              <a:ext uri="{FF2B5EF4-FFF2-40B4-BE49-F238E27FC236}">
                <a16:creationId xmlns:a16="http://schemas.microsoft.com/office/drawing/2014/main" id="{34D6609E-4939-5716-A97C-1521E101259B}"/>
              </a:ext>
            </a:extLst>
          </p:cNvPr>
          <p:cNvSpPr>
            <a:spLocks noGrp="1"/>
          </p:cNvSpPr>
          <p:nvPr>
            <p:ph type="body" sz="quarter" idx="13" hasCustomPrompt="1"/>
          </p:nvPr>
        </p:nvSpPr>
        <p:spPr>
          <a:xfrm>
            <a:off x="1012734" y="3433552"/>
            <a:ext cx="834992" cy="550920"/>
          </a:xfrm>
          <a:prstGeom prst="rect">
            <a:avLst/>
          </a:prstGeom>
          <a:solidFill>
            <a:schemeClr val="accent2"/>
          </a:solidFill>
          <a:ln w="34925" cmpd="sng">
            <a:solidFill>
              <a:schemeClr val="bg1"/>
            </a:solidFill>
          </a:ln>
        </p:spPr>
        <p:txBody>
          <a:bodyPr wrap="square" lIns="91440" tIns="91440" rIns="91440" bIns="91440" anchor="ctr">
            <a:spAutoFit/>
          </a:bodyPr>
          <a:lstStyle>
            <a:lvl1pPr marL="0" indent="0" algn="ctr">
              <a:lnSpc>
                <a:spcPct val="85000"/>
              </a:lnSpc>
              <a:spcBef>
                <a:spcPts val="0"/>
              </a:spcBef>
              <a:buNone/>
              <a:defRPr sz="1400" b="1" cap="none" spc="0" baseline="0">
                <a:solidFill>
                  <a:schemeClr val="tx1"/>
                </a:solidFill>
                <a:latin typeface="+mj-lt"/>
              </a:defRPr>
            </a:lvl1pPr>
            <a:lvl2pPr algn="ctr">
              <a:lnSpc>
                <a:spcPct val="100000"/>
              </a:lnSpc>
              <a:spcBef>
                <a:spcPts val="0"/>
              </a:spcBef>
              <a:buNone/>
              <a:defRPr sz="1000" b="0" cap="none" spc="0">
                <a:solidFill>
                  <a:schemeClr val="bg1"/>
                </a:solidFill>
                <a:latin typeface="+mj-lt"/>
              </a:defRPr>
            </a:lvl2pPr>
            <a:lvl3pPr marL="287337" indent="0" algn="ctr">
              <a:lnSpc>
                <a:spcPct val="100000"/>
              </a:lnSpc>
              <a:spcBef>
                <a:spcPts val="0"/>
              </a:spcBef>
              <a:buNone/>
              <a:defRPr sz="1000" b="0" spc="0">
                <a:solidFill>
                  <a:schemeClr val="bg1"/>
                </a:solidFill>
                <a:latin typeface="+mj-lt"/>
              </a:defRPr>
            </a:lvl3pPr>
            <a:lvl4pPr marL="461963" indent="0" algn="ctr">
              <a:lnSpc>
                <a:spcPct val="100000"/>
              </a:lnSpc>
              <a:spcBef>
                <a:spcPts val="0"/>
              </a:spcBef>
              <a:buNone/>
              <a:defRPr sz="1000" b="0" spc="0">
                <a:solidFill>
                  <a:schemeClr val="bg1"/>
                </a:solidFill>
                <a:latin typeface="+mj-lt"/>
              </a:defRPr>
            </a:lvl4pPr>
            <a:lvl5pPr marL="569912" indent="0" algn="ctr">
              <a:lnSpc>
                <a:spcPct val="100000"/>
              </a:lnSpc>
              <a:spcBef>
                <a:spcPts val="0"/>
              </a:spcBef>
              <a:buNone/>
              <a:defRPr sz="1000" b="0" spc="0">
                <a:solidFill>
                  <a:schemeClr val="bg1"/>
                </a:solidFill>
                <a:latin typeface="+mj-lt"/>
              </a:defRPr>
            </a:lvl5pPr>
          </a:lstStyle>
          <a:p>
            <a:pPr lvl="0"/>
            <a:r>
              <a:rPr lang="en-US"/>
              <a:t>Date</a:t>
            </a:r>
            <a:br>
              <a:rPr lang="en-US"/>
            </a:br>
            <a:r>
              <a:rPr lang="en-US"/>
              <a:t>XX</a:t>
            </a:r>
          </a:p>
        </p:txBody>
      </p:sp>
      <p:sp>
        <p:nvSpPr>
          <p:cNvPr id="16" name="Text Placeholder 11">
            <a:extLst>
              <a:ext uri="{FF2B5EF4-FFF2-40B4-BE49-F238E27FC236}">
                <a16:creationId xmlns:a16="http://schemas.microsoft.com/office/drawing/2014/main" id="{63F026FB-05F9-FB0D-D417-18A7E89F412D}"/>
              </a:ext>
            </a:extLst>
          </p:cNvPr>
          <p:cNvSpPr>
            <a:spLocks noGrp="1"/>
          </p:cNvSpPr>
          <p:nvPr>
            <p:ph type="body" sz="quarter" idx="29" hasCustomPrompt="1"/>
          </p:nvPr>
        </p:nvSpPr>
        <p:spPr>
          <a:xfrm>
            <a:off x="757068" y="1694651"/>
            <a:ext cx="2313541" cy="1101707"/>
          </a:xfrm>
        </p:spPr>
        <p:txBody>
          <a:bodyPr anchor="b"/>
          <a:lstStyle>
            <a:lvl1pPr marL="0" indent="0">
              <a:spcBef>
                <a:spcPts val="0"/>
              </a:spcBef>
              <a:buFont typeface="Source Sans Pro" panose="020B0503030403020204" pitchFamily="34" charset="0"/>
              <a:buChar char="​"/>
              <a:defRPr sz="1600" b="1" cap="none" spc="-50" baseline="0">
                <a:solidFill>
                  <a:schemeClr val="tx1"/>
                </a:solidFill>
                <a:latin typeface="+mn-lt"/>
              </a:defRPr>
            </a:lvl1pPr>
            <a:lvl2pPr marL="0" indent="0">
              <a:buFont typeface="Source Sans Pro" panose="020B0503030403020204" pitchFamily="34" charset="0"/>
              <a:buChar char="​"/>
              <a:defRPr sz="1400" b="0" cap="none" spc="-50" baseline="0">
                <a:solidFill>
                  <a:schemeClr val="tx1">
                    <a:lumMod val="75000"/>
                    <a:lumOff val="25000"/>
                  </a:schemeClr>
                </a:solidFill>
                <a:latin typeface="+mn-lt"/>
              </a:defRPr>
            </a:lvl2pPr>
            <a:lvl3pPr marL="117475" indent="-117475">
              <a:spcBef>
                <a:spcPts val="300"/>
              </a:spcBef>
              <a:buFont typeface="Arial" panose="020B0604020202020204" pitchFamily="34" charset="0"/>
              <a:buChar char="•"/>
              <a:defRPr sz="1200" spc="-50" baseline="0"/>
            </a:lvl3pPr>
            <a:lvl4pPr marL="287338" indent="-114300">
              <a:buFont typeface="Source Sans Pro" panose="020B0503030403020204" pitchFamily="34" charset="0"/>
              <a:buChar char="−"/>
              <a:defRPr sz="1100" spc="-50" baseline="0"/>
            </a:lvl4pPr>
          </a:lstStyle>
          <a:p>
            <a:pPr lvl="0"/>
            <a:r>
              <a:rPr lang="en-US"/>
              <a:t>Headline style. Return and tab for body copy and bullet styles. </a:t>
            </a:r>
            <a:r>
              <a:rPr lang="en-US" err="1"/>
              <a:t>Shift+Tab</a:t>
            </a:r>
            <a:r>
              <a:rPr lang="en-US"/>
              <a:t> to go back style levels.</a:t>
            </a:r>
          </a:p>
          <a:p>
            <a:pPr lvl="1"/>
            <a:r>
              <a:rPr lang="en-US"/>
              <a:t>Body copy</a:t>
            </a:r>
          </a:p>
          <a:p>
            <a:pPr lvl="2"/>
            <a:r>
              <a:rPr lang="en-US"/>
              <a:t>Third level</a:t>
            </a:r>
          </a:p>
          <a:p>
            <a:pPr lvl="3"/>
            <a:r>
              <a:rPr lang="en-US"/>
              <a:t>Fourth level</a:t>
            </a:r>
          </a:p>
        </p:txBody>
      </p:sp>
      <p:sp>
        <p:nvSpPr>
          <p:cNvPr id="21" name="Date 2">
            <a:extLst>
              <a:ext uri="{FF2B5EF4-FFF2-40B4-BE49-F238E27FC236}">
                <a16:creationId xmlns:a16="http://schemas.microsoft.com/office/drawing/2014/main" id="{8B411224-2BB4-2E45-974A-3D0D72F762CB}"/>
              </a:ext>
            </a:extLst>
          </p:cNvPr>
          <p:cNvSpPr>
            <a:spLocks noGrp="1"/>
          </p:cNvSpPr>
          <p:nvPr>
            <p:ph type="body" sz="quarter" idx="30" hasCustomPrompt="1"/>
          </p:nvPr>
        </p:nvSpPr>
        <p:spPr>
          <a:xfrm>
            <a:off x="3234938" y="3433552"/>
            <a:ext cx="834992" cy="550920"/>
          </a:xfrm>
          <a:prstGeom prst="rect">
            <a:avLst/>
          </a:prstGeom>
          <a:solidFill>
            <a:schemeClr val="accent2"/>
          </a:solidFill>
          <a:ln w="34925" cmpd="sng">
            <a:solidFill>
              <a:schemeClr val="bg1"/>
            </a:solidFill>
          </a:ln>
        </p:spPr>
        <p:txBody>
          <a:bodyPr wrap="square" lIns="91440" tIns="91440" rIns="91440" bIns="91440" anchor="ctr">
            <a:spAutoFit/>
          </a:bodyPr>
          <a:lstStyle>
            <a:lvl1pPr marL="0" indent="0" algn="ctr">
              <a:lnSpc>
                <a:spcPct val="85000"/>
              </a:lnSpc>
              <a:spcBef>
                <a:spcPts val="0"/>
              </a:spcBef>
              <a:buNone/>
              <a:defRPr sz="1400" b="1" cap="none" spc="0" baseline="0">
                <a:solidFill>
                  <a:schemeClr val="tx1"/>
                </a:solidFill>
                <a:latin typeface="+mj-lt"/>
              </a:defRPr>
            </a:lvl1pPr>
            <a:lvl2pPr algn="ctr">
              <a:lnSpc>
                <a:spcPct val="100000"/>
              </a:lnSpc>
              <a:spcBef>
                <a:spcPts val="0"/>
              </a:spcBef>
              <a:buNone/>
              <a:defRPr sz="1000" b="0" cap="none" spc="0">
                <a:solidFill>
                  <a:schemeClr val="bg1"/>
                </a:solidFill>
                <a:latin typeface="+mj-lt"/>
              </a:defRPr>
            </a:lvl2pPr>
            <a:lvl3pPr marL="287337" indent="0" algn="ctr">
              <a:lnSpc>
                <a:spcPct val="100000"/>
              </a:lnSpc>
              <a:spcBef>
                <a:spcPts val="0"/>
              </a:spcBef>
              <a:buNone/>
              <a:defRPr sz="1000" b="0" spc="0">
                <a:solidFill>
                  <a:schemeClr val="bg1"/>
                </a:solidFill>
                <a:latin typeface="+mj-lt"/>
              </a:defRPr>
            </a:lvl3pPr>
            <a:lvl4pPr marL="461963" indent="0" algn="ctr">
              <a:lnSpc>
                <a:spcPct val="100000"/>
              </a:lnSpc>
              <a:spcBef>
                <a:spcPts val="0"/>
              </a:spcBef>
              <a:buNone/>
              <a:defRPr sz="1000" b="0" spc="0">
                <a:solidFill>
                  <a:schemeClr val="bg1"/>
                </a:solidFill>
                <a:latin typeface="+mj-lt"/>
              </a:defRPr>
            </a:lvl4pPr>
            <a:lvl5pPr marL="569912" indent="0" algn="ctr">
              <a:lnSpc>
                <a:spcPct val="100000"/>
              </a:lnSpc>
              <a:spcBef>
                <a:spcPts val="0"/>
              </a:spcBef>
              <a:buNone/>
              <a:defRPr sz="1000" b="0" spc="0">
                <a:solidFill>
                  <a:schemeClr val="bg1"/>
                </a:solidFill>
                <a:latin typeface="+mj-lt"/>
              </a:defRPr>
            </a:lvl5pPr>
          </a:lstStyle>
          <a:p>
            <a:pPr lvl="0"/>
            <a:r>
              <a:rPr lang="en-US"/>
              <a:t>Date</a:t>
            </a:r>
            <a:br>
              <a:rPr lang="en-US"/>
            </a:br>
            <a:r>
              <a:rPr lang="en-US"/>
              <a:t>XX</a:t>
            </a:r>
          </a:p>
        </p:txBody>
      </p:sp>
      <p:sp>
        <p:nvSpPr>
          <p:cNvPr id="27" name="Text Placeholder 12">
            <a:extLst>
              <a:ext uri="{FF2B5EF4-FFF2-40B4-BE49-F238E27FC236}">
                <a16:creationId xmlns:a16="http://schemas.microsoft.com/office/drawing/2014/main" id="{14BA9448-C8E5-E3FC-2313-685E7C734BB2}"/>
              </a:ext>
            </a:extLst>
          </p:cNvPr>
          <p:cNvSpPr>
            <a:spLocks noGrp="1"/>
          </p:cNvSpPr>
          <p:nvPr>
            <p:ph type="body" sz="quarter" idx="36" hasCustomPrompt="1"/>
          </p:nvPr>
        </p:nvSpPr>
        <p:spPr>
          <a:xfrm>
            <a:off x="2979272" y="4588719"/>
            <a:ext cx="2313541" cy="1101707"/>
          </a:xfrm>
        </p:spPr>
        <p:txBody>
          <a:bodyPr anchor="t"/>
          <a:lstStyle>
            <a:lvl1pPr marL="0" indent="0">
              <a:spcBef>
                <a:spcPts val="0"/>
              </a:spcBef>
              <a:buFont typeface="Source Sans Pro" panose="020B0503030403020204" pitchFamily="34" charset="0"/>
              <a:buChar char="​"/>
              <a:defRPr sz="1600" b="1" cap="none" spc="-50" baseline="0">
                <a:solidFill>
                  <a:schemeClr val="tx1"/>
                </a:solidFill>
                <a:latin typeface="+mn-lt"/>
              </a:defRPr>
            </a:lvl1pPr>
            <a:lvl2pPr marL="0" indent="0">
              <a:buFont typeface="Source Sans Pro" panose="020B0503030403020204" pitchFamily="34" charset="0"/>
              <a:buChar char="​"/>
              <a:defRPr sz="1400" b="0" cap="none" spc="-50" baseline="0">
                <a:solidFill>
                  <a:schemeClr val="tx1">
                    <a:lumMod val="75000"/>
                    <a:lumOff val="25000"/>
                  </a:schemeClr>
                </a:solidFill>
                <a:latin typeface="+mn-lt"/>
              </a:defRPr>
            </a:lvl2pPr>
            <a:lvl3pPr marL="117475" indent="-117475">
              <a:spcBef>
                <a:spcPts val="300"/>
              </a:spcBef>
              <a:buFont typeface="Arial" panose="020B0604020202020204" pitchFamily="34" charset="0"/>
              <a:buChar char="•"/>
              <a:defRPr sz="1200" spc="-50" baseline="0"/>
            </a:lvl3pPr>
            <a:lvl4pPr marL="287338" indent="-114300">
              <a:buFont typeface="Source Sans Pro" panose="020B0503030403020204" pitchFamily="34" charset="0"/>
              <a:buChar char="−"/>
              <a:defRPr sz="1100" spc="-50" baseline="0"/>
            </a:lvl4pPr>
          </a:lstStyle>
          <a:p>
            <a:pPr lvl="0"/>
            <a:r>
              <a:rPr lang="en-US"/>
              <a:t>Headline style. Return and tab for body copy and bullet styles. </a:t>
            </a:r>
            <a:r>
              <a:rPr lang="en-US" err="1"/>
              <a:t>Shift+Tab</a:t>
            </a:r>
            <a:r>
              <a:rPr lang="en-US"/>
              <a:t> to go back style levels.</a:t>
            </a:r>
          </a:p>
          <a:p>
            <a:pPr lvl="1"/>
            <a:r>
              <a:rPr lang="en-US"/>
              <a:t>Body copy</a:t>
            </a:r>
          </a:p>
          <a:p>
            <a:pPr lvl="2"/>
            <a:r>
              <a:rPr lang="en-US"/>
              <a:t>Third level</a:t>
            </a:r>
          </a:p>
          <a:p>
            <a:pPr lvl="3"/>
            <a:r>
              <a:rPr lang="en-US"/>
              <a:t>Fourth level</a:t>
            </a:r>
          </a:p>
        </p:txBody>
      </p:sp>
      <p:sp>
        <p:nvSpPr>
          <p:cNvPr id="22" name="Date 3">
            <a:extLst>
              <a:ext uri="{FF2B5EF4-FFF2-40B4-BE49-F238E27FC236}">
                <a16:creationId xmlns:a16="http://schemas.microsoft.com/office/drawing/2014/main" id="{541326AC-09B3-78F6-FF9D-15F3A53F196A}"/>
              </a:ext>
            </a:extLst>
          </p:cNvPr>
          <p:cNvSpPr>
            <a:spLocks noGrp="1"/>
          </p:cNvSpPr>
          <p:nvPr>
            <p:ph type="body" sz="quarter" idx="31" hasCustomPrompt="1"/>
          </p:nvPr>
        </p:nvSpPr>
        <p:spPr>
          <a:xfrm>
            <a:off x="5675110" y="3433552"/>
            <a:ext cx="834992" cy="550920"/>
          </a:xfrm>
          <a:prstGeom prst="rect">
            <a:avLst/>
          </a:prstGeom>
          <a:solidFill>
            <a:schemeClr val="accent2"/>
          </a:solidFill>
          <a:ln w="34925" cmpd="sng">
            <a:solidFill>
              <a:schemeClr val="bg1"/>
            </a:solidFill>
          </a:ln>
        </p:spPr>
        <p:txBody>
          <a:bodyPr wrap="square" lIns="91440" tIns="91440" rIns="91440" bIns="91440" anchor="ctr">
            <a:spAutoFit/>
          </a:bodyPr>
          <a:lstStyle>
            <a:lvl1pPr marL="0" indent="0" algn="ctr">
              <a:lnSpc>
                <a:spcPct val="85000"/>
              </a:lnSpc>
              <a:spcBef>
                <a:spcPts val="0"/>
              </a:spcBef>
              <a:buNone/>
              <a:defRPr sz="1400" b="1" cap="none" spc="0" baseline="0">
                <a:solidFill>
                  <a:schemeClr val="tx1"/>
                </a:solidFill>
                <a:latin typeface="+mj-lt"/>
              </a:defRPr>
            </a:lvl1pPr>
            <a:lvl2pPr algn="ctr">
              <a:lnSpc>
                <a:spcPct val="100000"/>
              </a:lnSpc>
              <a:spcBef>
                <a:spcPts val="0"/>
              </a:spcBef>
              <a:buNone/>
              <a:defRPr sz="1000" b="0" cap="none" spc="0">
                <a:solidFill>
                  <a:schemeClr val="bg1"/>
                </a:solidFill>
                <a:latin typeface="+mj-lt"/>
              </a:defRPr>
            </a:lvl2pPr>
            <a:lvl3pPr marL="287337" indent="0" algn="ctr">
              <a:lnSpc>
                <a:spcPct val="100000"/>
              </a:lnSpc>
              <a:spcBef>
                <a:spcPts val="0"/>
              </a:spcBef>
              <a:buNone/>
              <a:defRPr sz="1000" b="0" spc="0">
                <a:solidFill>
                  <a:schemeClr val="bg1"/>
                </a:solidFill>
                <a:latin typeface="+mj-lt"/>
              </a:defRPr>
            </a:lvl3pPr>
            <a:lvl4pPr marL="461963" indent="0" algn="ctr">
              <a:lnSpc>
                <a:spcPct val="100000"/>
              </a:lnSpc>
              <a:spcBef>
                <a:spcPts val="0"/>
              </a:spcBef>
              <a:buNone/>
              <a:defRPr sz="1000" b="0" spc="0">
                <a:solidFill>
                  <a:schemeClr val="bg1"/>
                </a:solidFill>
                <a:latin typeface="+mj-lt"/>
              </a:defRPr>
            </a:lvl4pPr>
            <a:lvl5pPr marL="569912" indent="0" algn="ctr">
              <a:lnSpc>
                <a:spcPct val="100000"/>
              </a:lnSpc>
              <a:spcBef>
                <a:spcPts val="0"/>
              </a:spcBef>
              <a:buNone/>
              <a:defRPr sz="1000" b="0" spc="0">
                <a:solidFill>
                  <a:schemeClr val="bg1"/>
                </a:solidFill>
                <a:latin typeface="+mj-lt"/>
              </a:defRPr>
            </a:lvl5pPr>
          </a:lstStyle>
          <a:p>
            <a:pPr lvl="0"/>
            <a:r>
              <a:rPr lang="en-US"/>
              <a:t>Date</a:t>
            </a:r>
            <a:br>
              <a:rPr lang="en-US"/>
            </a:br>
            <a:r>
              <a:rPr lang="en-US"/>
              <a:t>XX</a:t>
            </a:r>
          </a:p>
        </p:txBody>
      </p:sp>
      <p:sp>
        <p:nvSpPr>
          <p:cNvPr id="25" name="Text Placeholder 13">
            <a:extLst>
              <a:ext uri="{FF2B5EF4-FFF2-40B4-BE49-F238E27FC236}">
                <a16:creationId xmlns:a16="http://schemas.microsoft.com/office/drawing/2014/main" id="{787CFBB7-FE1D-F713-FC11-7DCF3EC1C5E0}"/>
              </a:ext>
            </a:extLst>
          </p:cNvPr>
          <p:cNvSpPr>
            <a:spLocks noGrp="1"/>
          </p:cNvSpPr>
          <p:nvPr>
            <p:ph type="body" sz="quarter" idx="34" hasCustomPrompt="1"/>
          </p:nvPr>
        </p:nvSpPr>
        <p:spPr>
          <a:xfrm>
            <a:off x="4818705" y="1694651"/>
            <a:ext cx="2313541" cy="1101707"/>
          </a:xfrm>
        </p:spPr>
        <p:txBody>
          <a:bodyPr anchor="b"/>
          <a:lstStyle>
            <a:lvl1pPr marL="0" indent="0">
              <a:spcBef>
                <a:spcPts val="0"/>
              </a:spcBef>
              <a:buFont typeface="Source Sans Pro" panose="020B0503030403020204" pitchFamily="34" charset="0"/>
              <a:buChar char="​"/>
              <a:defRPr sz="1600" b="1" cap="none" spc="-50" baseline="0">
                <a:solidFill>
                  <a:schemeClr val="tx1"/>
                </a:solidFill>
                <a:latin typeface="+mn-lt"/>
              </a:defRPr>
            </a:lvl1pPr>
            <a:lvl2pPr marL="0" indent="0">
              <a:buFont typeface="Source Sans Pro" panose="020B0503030403020204" pitchFamily="34" charset="0"/>
              <a:buChar char="​"/>
              <a:defRPr sz="1400" b="0" cap="none" spc="-50" baseline="0">
                <a:solidFill>
                  <a:schemeClr val="tx1">
                    <a:lumMod val="75000"/>
                    <a:lumOff val="25000"/>
                  </a:schemeClr>
                </a:solidFill>
                <a:latin typeface="+mn-lt"/>
              </a:defRPr>
            </a:lvl2pPr>
            <a:lvl3pPr marL="117475" indent="-117475">
              <a:spcBef>
                <a:spcPts val="300"/>
              </a:spcBef>
              <a:buFont typeface="Arial" panose="020B0604020202020204" pitchFamily="34" charset="0"/>
              <a:buChar char="•"/>
              <a:defRPr sz="1200" spc="-50" baseline="0"/>
            </a:lvl3pPr>
            <a:lvl4pPr marL="287338" indent="-114300">
              <a:buFont typeface="Source Sans Pro" panose="020B0503030403020204" pitchFamily="34" charset="0"/>
              <a:buChar char="−"/>
              <a:defRPr sz="1100" spc="-50" baseline="0"/>
            </a:lvl4pPr>
          </a:lstStyle>
          <a:p>
            <a:pPr lvl="0"/>
            <a:r>
              <a:rPr lang="en-US"/>
              <a:t>Headline style. Return and tab for body copy and bullet styles. </a:t>
            </a:r>
            <a:r>
              <a:rPr lang="en-US" err="1"/>
              <a:t>Shift+Tab</a:t>
            </a:r>
            <a:r>
              <a:rPr lang="en-US"/>
              <a:t> to go back style levels.</a:t>
            </a:r>
          </a:p>
          <a:p>
            <a:pPr lvl="1"/>
            <a:r>
              <a:rPr lang="en-US"/>
              <a:t>Body copy</a:t>
            </a:r>
          </a:p>
          <a:p>
            <a:pPr lvl="2"/>
            <a:r>
              <a:rPr lang="en-US"/>
              <a:t>Third level</a:t>
            </a:r>
          </a:p>
          <a:p>
            <a:pPr lvl="3"/>
            <a:r>
              <a:rPr lang="en-US"/>
              <a:t>Fourth level</a:t>
            </a:r>
          </a:p>
        </p:txBody>
      </p:sp>
      <p:sp>
        <p:nvSpPr>
          <p:cNvPr id="23" name="Date 4">
            <a:extLst>
              <a:ext uri="{FF2B5EF4-FFF2-40B4-BE49-F238E27FC236}">
                <a16:creationId xmlns:a16="http://schemas.microsoft.com/office/drawing/2014/main" id="{60BF35FB-00D3-2EF1-6A95-E276B369F64C}"/>
              </a:ext>
            </a:extLst>
          </p:cNvPr>
          <p:cNvSpPr>
            <a:spLocks noGrp="1"/>
          </p:cNvSpPr>
          <p:nvPr>
            <p:ph type="body" sz="quarter" idx="32" hasCustomPrompt="1"/>
          </p:nvPr>
        </p:nvSpPr>
        <p:spPr>
          <a:xfrm>
            <a:off x="8030222" y="3433552"/>
            <a:ext cx="834992" cy="550920"/>
          </a:xfrm>
          <a:prstGeom prst="rect">
            <a:avLst/>
          </a:prstGeom>
          <a:solidFill>
            <a:schemeClr val="accent2"/>
          </a:solidFill>
          <a:ln w="34925" cmpd="sng">
            <a:solidFill>
              <a:schemeClr val="bg1"/>
            </a:solidFill>
          </a:ln>
        </p:spPr>
        <p:txBody>
          <a:bodyPr wrap="square" lIns="91440" tIns="91440" rIns="91440" bIns="91440" anchor="ctr">
            <a:spAutoFit/>
          </a:bodyPr>
          <a:lstStyle>
            <a:lvl1pPr marL="0" indent="0" algn="ctr">
              <a:lnSpc>
                <a:spcPct val="85000"/>
              </a:lnSpc>
              <a:spcBef>
                <a:spcPts val="0"/>
              </a:spcBef>
              <a:buNone/>
              <a:defRPr sz="1400" b="1" cap="none" spc="0" baseline="0">
                <a:solidFill>
                  <a:schemeClr val="tx1"/>
                </a:solidFill>
                <a:latin typeface="+mj-lt"/>
              </a:defRPr>
            </a:lvl1pPr>
            <a:lvl2pPr algn="ctr">
              <a:lnSpc>
                <a:spcPct val="100000"/>
              </a:lnSpc>
              <a:spcBef>
                <a:spcPts val="0"/>
              </a:spcBef>
              <a:buNone/>
              <a:defRPr sz="1000" b="0" cap="none" spc="0">
                <a:solidFill>
                  <a:schemeClr val="bg1"/>
                </a:solidFill>
                <a:latin typeface="+mj-lt"/>
              </a:defRPr>
            </a:lvl2pPr>
            <a:lvl3pPr marL="287337" indent="0" algn="ctr">
              <a:lnSpc>
                <a:spcPct val="100000"/>
              </a:lnSpc>
              <a:spcBef>
                <a:spcPts val="0"/>
              </a:spcBef>
              <a:buNone/>
              <a:defRPr sz="1000" b="0" spc="0">
                <a:solidFill>
                  <a:schemeClr val="bg1"/>
                </a:solidFill>
                <a:latin typeface="+mj-lt"/>
              </a:defRPr>
            </a:lvl3pPr>
            <a:lvl4pPr marL="461963" indent="0" algn="ctr">
              <a:lnSpc>
                <a:spcPct val="100000"/>
              </a:lnSpc>
              <a:spcBef>
                <a:spcPts val="0"/>
              </a:spcBef>
              <a:buNone/>
              <a:defRPr sz="1000" b="0" spc="0">
                <a:solidFill>
                  <a:schemeClr val="bg1"/>
                </a:solidFill>
                <a:latin typeface="+mj-lt"/>
              </a:defRPr>
            </a:lvl4pPr>
            <a:lvl5pPr marL="569912" indent="0" algn="ctr">
              <a:lnSpc>
                <a:spcPct val="100000"/>
              </a:lnSpc>
              <a:spcBef>
                <a:spcPts val="0"/>
              </a:spcBef>
              <a:buNone/>
              <a:defRPr sz="1000" b="0" spc="0">
                <a:solidFill>
                  <a:schemeClr val="bg1"/>
                </a:solidFill>
                <a:latin typeface="+mj-lt"/>
              </a:defRPr>
            </a:lvl5pPr>
          </a:lstStyle>
          <a:p>
            <a:pPr lvl="0"/>
            <a:r>
              <a:rPr lang="en-US"/>
              <a:t>Date</a:t>
            </a:r>
            <a:br>
              <a:rPr lang="en-US"/>
            </a:br>
            <a:r>
              <a:rPr lang="en-US"/>
              <a:t>XX</a:t>
            </a:r>
          </a:p>
        </p:txBody>
      </p:sp>
      <p:sp>
        <p:nvSpPr>
          <p:cNvPr id="28" name="Text Placeholder 14">
            <a:extLst>
              <a:ext uri="{FF2B5EF4-FFF2-40B4-BE49-F238E27FC236}">
                <a16:creationId xmlns:a16="http://schemas.microsoft.com/office/drawing/2014/main" id="{B8F01A6F-1549-2FB2-726E-BA7D39A4454C}"/>
              </a:ext>
            </a:extLst>
          </p:cNvPr>
          <p:cNvSpPr>
            <a:spLocks noGrp="1"/>
          </p:cNvSpPr>
          <p:nvPr>
            <p:ph type="body" sz="quarter" idx="37" hasCustomPrompt="1"/>
          </p:nvPr>
        </p:nvSpPr>
        <p:spPr>
          <a:xfrm>
            <a:off x="7423681" y="4588719"/>
            <a:ext cx="2313541" cy="1101707"/>
          </a:xfrm>
        </p:spPr>
        <p:txBody>
          <a:bodyPr anchor="t"/>
          <a:lstStyle>
            <a:lvl1pPr marL="0" indent="0">
              <a:spcBef>
                <a:spcPts val="0"/>
              </a:spcBef>
              <a:buFont typeface="Source Sans Pro" panose="020B0503030403020204" pitchFamily="34" charset="0"/>
              <a:buChar char="​"/>
              <a:defRPr sz="1600" b="1" cap="none" spc="-50" baseline="0">
                <a:solidFill>
                  <a:schemeClr val="tx1"/>
                </a:solidFill>
                <a:latin typeface="+mn-lt"/>
              </a:defRPr>
            </a:lvl1pPr>
            <a:lvl2pPr marL="0" indent="0">
              <a:buFont typeface="Source Sans Pro" panose="020B0503030403020204" pitchFamily="34" charset="0"/>
              <a:buChar char="​"/>
              <a:defRPr sz="1400" b="0" cap="none" spc="-50" baseline="0">
                <a:solidFill>
                  <a:schemeClr val="tx1">
                    <a:lumMod val="75000"/>
                    <a:lumOff val="25000"/>
                  </a:schemeClr>
                </a:solidFill>
                <a:latin typeface="+mn-lt"/>
              </a:defRPr>
            </a:lvl2pPr>
            <a:lvl3pPr marL="117475" indent="-117475">
              <a:spcBef>
                <a:spcPts val="300"/>
              </a:spcBef>
              <a:buFont typeface="Arial" panose="020B0604020202020204" pitchFamily="34" charset="0"/>
              <a:buChar char="•"/>
              <a:defRPr sz="1200" spc="-50" baseline="0"/>
            </a:lvl3pPr>
            <a:lvl4pPr marL="287338" indent="-114300">
              <a:buFont typeface="Source Sans Pro" panose="020B0503030403020204" pitchFamily="34" charset="0"/>
              <a:buChar char="−"/>
              <a:defRPr sz="1100" spc="-50" baseline="0"/>
            </a:lvl4pPr>
          </a:lstStyle>
          <a:p>
            <a:pPr lvl="0"/>
            <a:r>
              <a:rPr lang="en-US"/>
              <a:t>Headline style. Return and tab for body copy and bullet styles. </a:t>
            </a:r>
            <a:r>
              <a:rPr lang="en-US" err="1"/>
              <a:t>Shift+Tab</a:t>
            </a:r>
            <a:r>
              <a:rPr lang="en-US"/>
              <a:t> to go back style levels.</a:t>
            </a:r>
          </a:p>
          <a:p>
            <a:pPr lvl="1"/>
            <a:r>
              <a:rPr lang="en-US"/>
              <a:t>Body copy</a:t>
            </a:r>
          </a:p>
          <a:p>
            <a:pPr lvl="2"/>
            <a:r>
              <a:rPr lang="en-US"/>
              <a:t>Third level</a:t>
            </a:r>
          </a:p>
          <a:p>
            <a:pPr lvl="3"/>
            <a:r>
              <a:rPr lang="en-US"/>
              <a:t>Fourth level</a:t>
            </a:r>
          </a:p>
        </p:txBody>
      </p:sp>
      <p:sp>
        <p:nvSpPr>
          <p:cNvPr id="24" name="Date 5">
            <a:extLst>
              <a:ext uri="{FF2B5EF4-FFF2-40B4-BE49-F238E27FC236}">
                <a16:creationId xmlns:a16="http://schemas.microsoft.com/office/drawing/2014/main" id="{98478229-3C7C-1094-46F6-F301A1D54C9C}"/>
              </a:ext>
            </a:extLst>
          </p:cNvPr>
          <p:cNvSpPr>
            <a:spLocks noGrp="1"/>
          </p:cNvSpPr>
          <p:nvPr>
            <p:ph type="body" sz="quarter" idx="33" hasCustomPrompt="1"/>
          </p:nvPr>
        </p:nvSpPr>
        <p:spPr>
          <a:xfrm>
            <a:off x="10380018" y="3433552"/>
            <a:ext cx="834992" cy="550920"/>
          </a:xfrm>
          <a:prstGeom prst="rect">
            <a:avLst/>
          </a:prstGeom>
          <a:solidFill>
            <a:schemeClr val="accent2"/>
          </a:solidFill>
          <a:ln w="34925" cmpd="sng">
            <a:solidFill>
              <a:schemeClr val="bg1"/>
            </a:solidFill>
          </a:ln>
        </p:spPr>
        <p:txBody>
          <a:bodyPr wrap="square" lIns="91440" tIns="91440" rIns="91440" bIns="91440" anchor="ctr">
            <a:spAutoFit/>
          </a:bodyPr>
          <a:lstStyle>
            <a:lvl1pPr marL="0" indent="0" algn="ctr">
              <a:lnSpc>
                <a:spcPct val="85000"/>
              </a:lnSpc>
              <a:spcBef>
                <a:spcPts val="0"/>
              </a:spcBef>
              <a:buNone/>
              <a:defRPr sz="1400" b="1" cap="none" spc="0" baseline="0">
                <a:solidFill>
                  <a:schemeClr val="tx1"/>
                </a:solidFill>
                <a:latin typeface="+mj-lt"/>
              </a:defRPr>
            </a:lvl1pPr>
            <a:lvl2pPr algn="ctr">
              <a:lnSpc>
                <a:spcPct val="100000"/>
              </a:lnSpc>
              <a:spcBef>
                <a:spcPts val="0"/>
              </a:spcBef>
              <a:buNone/>
              <a:defRPr sz="1000" b="0" cap="none" spc="0">
                <a:solidFill>
                  <a:schemeClr val="bg1"/>
                </a:solidFill>
                <a:latin typeface="+mj-lt"/>
              </a:defRPr>
            </a:lvl2pPr>
            <a:lvl3pPr marL="287337" indent="0" algn="ctr">
              <a:lnSpc>
                <a:spcPct val="100000"/>
              </a:lnSpc>
              <a:spcBef>
                <a:spcPts val="0"/>
              </a:spcBef>
              <a:buNone/>
              <a:defRPr sz="1000" b="0" spc="0">
                <a:solidFill>
                  <a:schemeClr val="bg1"/>
                </a:solidFill>
                <a:latin typeface="+mj-lt"/>
              </a:defRPr>
            </a:lvl3pPr>
            <a:lvl4pPr marL="461963" indent="0" algn="ctr">
              <a:lnSpc>
                <a:spcPct val="100000"/>
              </a:lnSpc>
              <a:spcBef>
                <a:spcPts val="0"/>
              </a:spcBef>
              <a:buNone/>
              <a:defRPr sz="1000" b="0" spc="0">
                <a:solidFill>
                  <a:schemeClr val="bg1"/>
                </a:solidFill>
                <a:latin typeface="+mj-lt"/>
              </a:defRPr>
            </a:lvl4pPr>
            <a:lvl5pPr marL="569912" indent="0" algn="ctr">
              <a:lnSpc>
                <a:spcPct val="100000"/>
              </a:lnSpc>
              <a:spcBef>
                <a:spcPts val="0"/>
              </a:spcBef>
              <a:buNone/>
              <a:defRPr sz="1000" b="0" spc="0">
                <a:solidFill>
                  <a:schemeClr val="bg1"/>
                </a:solidFill>
                <a:latin typeface="+mj-lt"/>
              </a:defRPr>
            </a:lvl5pPr>
          </a:lstStyle>
          <a:p>
            <a:pPr lvl="0"/>
            <a:r>
              <a:rPr lang="en-US"/>
              <a:t>Date</a:t>
            </a:r>
            <a:br>
              <a:rPr lang="en-US"/>
            </a:br>
            <a:r>
              <a:rPr lang="en-US"/>
              <a:t>XX</a:t>
            </a:r>
          </a:p>
        </p:txBody>
      </p:sp>
      <p:sp>
        <p:nvSpPr>
          <p:cNvPr id="26" name="Text Placeholder 15">
            <a:extLst>
              <a:ext uri="{FF2B5EF4-FFF2-40B4-BE49-F238E27FC236}">
                <a16:creationId xmlns:a16="http://schemas.microsoft.com/office/drawing/2014/main" id="{EC0579AA-8948-73B6-0AB6-F06622054D9F}"/>
              </a:ext>
            </a:extLst>
          </p:cNvPr>
          <p:cNvSpPr>
            <a:spLocks noGrp="1"/>
          </p:cNvSpPr>
          <p:nvPr>
            <p:ph type="body" sz="quarter" idx="35" hasCustomPrompt="1"/>
          </p:nvPr>
        </p:nvSpPr>
        <p:spPr>
          <a:xfrm>
            <a:off x="9417286" y="1694651"/>
            <a:ext cx="2313541" cy="1101707"/>
          </a:xfrm>
        </p:spPr>
        <p:txBody>
          <a:bodyPr anchor="b"/>
          <a:lstStyle>
            <a:lvl1pPr marL="0" indent="0">
              <a:spcBef>
                <a:spcPts val="0"/>
              </a:spcBef>
              <a:buFont typeface="Source Sans Pro" panose="020B0503030403020204" pitchFamily="34" charset="0"/>
              <a:buChar char="​"/>
              <a:defRPr sz="1600" b="1" cap="none" spc="-50" baseline="0">
                <a:solidFill>
                  <a:schemeClr val="tx1"/>
                </a:solidFill>
                <a:latin typeface="+mn-lt"/>
              </a:defRPr>
            </a:lvl1pPr>
            <a:lvl2pPr marL="0" indent="0">
              <a:buFont typeface="Source Sans Pro" panose="020B0503030403020204" pitchFamily="34" charset="0"/>
              <a:buChar char="​"/>
              <a:defRPr sz="1400" b="0" cap="none" spc="-50" baseline="0">
                <a:solidFill>
                  <a:schemeClr val="tx1">
                    <a:lumMod val="75000"/>
                    <a:lumOff val="25000"/>
                  </a:schemeClr>
                </a:solidFill>
                <a:latin typeface="+mn-lt"/>
              </a:defRPr>
            </a:lvl2pPr>
            <a:lvl3pPr marL="117475" indent="-117475">
              <a:spcBef>
                <a:spcPts val="300"/>
              </a:spcBef>
              <a:buFont typeface="Arial" panose="020B0604020202020204" pitchFamily="34" charset="0"/>
              <a:buChar char="•"/>
              <a:defRPr sz="1200" spc="-50" baseline="0"/>
            </a:lvl3pPr>
            <a:lvl4pPr marL="287338" indent="-114300">
              <a:buFont typeface="Source Sans Pro" panose="020B0503030403020204" pitchFamily="34" charset="0"/>
              <a:buChar char="−"/>
              <a:defRPr sz="1100" spc="-50" baseline="0"/>
            </a:lvl4pPr>
          </a:lstStyle>
          <a:p>
            <a:pPr lvl="0"/>
            <a:r>
              <a:rPr lang="en-US"/>
              <a:t>Headline style. Return and tab for body copy and bullet styles. </a:t>
            </a:r>
            <a:r>
              <a:rPr lang="en-US" err="1"/>
              <a:t>Shift+Tab</a:t>
            </a:r>
            <a:r>
              <a:rPr lang="en-US"/>
              <a:t> to go back style levels.</a:t>
            </a:r>
          </a:p>
          <a:p>
            <a:pPr lvl="1"/>
            <a:r>
              <a:rPr lang="en-US"/>
              <a:t>Body copy</a:t>
            </a:r>
          </a:p>
          <a:p>
            <a:pPr lvl="2"/>
            <a:r>
              <a:rPr lang="en-US"/>
              <a:t>Third level</a:t>
            </a:r>
          </a:p>
          <a:p>
            <a:pPr lvl="3"/>
            <a:r>
              <a:rPr lang="en-US"/>
              <a:t>Fourth level</a:t>
            </a:r>
          </a:p>
        </p:txBody>
      </p:sp>
      <p:sp>
        <p:nvSpPr>
          <p:cNvPr id="7" name="Media Placeholder 9">
            <a:extLst>
              <a:ext uri="{FF2B5EF4-FFF2-40B4-BE49-F238E27FC236}">
                <a16:creationId xmlns:a16="http://schemas.microsoft.com/office/drawing/2014/main" id="{1023069A-FB3C-3567-D770-B26CF0BEE1AE}"/>
              </a:ext>
              <a:ext uri="{C183D7F6-B498-43B3-948B-1728B52AA6E4}">
                <adec:decorative xmlns:adec="http://schemas.microsoft.com/office/drawing/2017/decorative" val="1"/>
              </a:ext>
            </a:extLst>
          </p:cNvPr>
          <p:cNvSpPr>
            <a:spLocks noGrp="1"/>
          </p:cNvSpPr>
          <p:nvPr>
            <p:ph type="media" sz="quarter" idx="14" hasCustomPrompt="1"/>
          </p:nvPr>
        </p:nvSpPr>
        <p:spPr>
          <a:xfrm>
            <a:off x="1405217" y="2874202"/>
            <a:ext cx="18288" cy="497118"/>
          </a:xfrm>
          <a:prstGeom prst="roundRect">
            <a:avLst>
              <a:gd name="adj" fmla="val 50000"/>
            </a:avLst>
          </a:prstGeom>
          <a:solidFill>
            <a:schemeClr val="accent2"/>
          </a:solidFill>
        </p:spPr>
        <p:txBody>
          <a:bodyPr/>
          <a:lstStyle>
            <a:lvl1pPr marL="0" indent="0">
              <a:buNone/>
              <a:defRPr sz="200">
                <a:solidFill>
                  <a:schemeClr val="accent1"/>
                </a:solidFill>
              </a:defRPr>
            </a:lvl1pPr>
          </a:lstStyle>
          <a:p>
            <a:r>
              <a:rPr lang="en-US"/>
              <a:t> </a:t>
            </a:r>
          </a:p>
        </p:txBody>
      </p:sp>
      <p:sp>
        <p:nvSpPr>
          <p:cNvPr id="9" name="Media Placeholder 9">
            <a:extLst>
              <a:ext uri="{FF2B5EF4-FFF2-40B4-BE49-F238E27FC236}">
                <a16:creationId xmlns:a16="http://schemas.microsoft.com/office/drawing/2014/main" id="{4056431D-7EB4-A65D-3D0A-172051368B4C}"/>
              </a:ext>
              <a:ext uri="{C183D7F6-B498-43B3-948B-1728B52AA6E4}">
                <adec:decorative xmlns:adec="http://schemas.microsoft.com/office/drawing/2017/decorative" val="1"/>
              </a:ext>
            </a:extLst>
          </p:cNvPr>
          <p:cNvSpPr>
            <a:spLocks noGrp="1"/>
          </p:cNvSpPr>
          <p:nvPr>
            <p:ph type="media" sz="quarter" idx="17" hasCustomPrompt="1"/>
          </p:nvPr>
        </p:nvSpPr>
        <p:spPr>
          <a:xfrm>
            <a:off x="3680419" y="4019361"/>
            <a:ext cx="18288" cy="497118"/>
          </a:xfrm>
          <a:prstGeom prst="roundRect">
            <a:avLst>
              <a:gd name="adj" fmla="val 50000"/>
            </a:avLst>
          </a:prstGeom>
          <a:solidFill>
            <a:schemeClr val="accent2"/>
          </a:solidFill>
        </p:spPr>
        <p:txBody>
          <a:bodyPr/>
          <a:lstStyle>
            <a:lvl1pPr marL="0" indent="0">
              <a:buNone/>
              <a:defRPr sz="200">
                <a:solidFill>
                  <a:schemeClr val="accent1"/>
                </a:solidFill>
              </a:defRPr>
            </a:lvl1pPr>
          </a:lstStyle>
          <a:p>
            <a:r>
              <a:rPr lang="en-US"/>
              <a:t> </a:t>
            </a:r>
          </a:p>
        </p:txBody>
      </p:sp>
      <p:sp>
        <p:nvSpPr>
          <p:cNvPr id="11" name="Media Placeholder 9">
            <a:extLst>
              <a:ext uri="{FF2B5EF4-FFF2-40B4-BE49-F238E27FC236}">
                <a16:creationId xmlns:a16="http://schemas.microsoft.com/office/drawing/2014/main" id="{DA7C32D2-A34E-B870-47A7-A398F67B5D08}"/>
              </a:ext>
              <a:ext uri="{C183D7F6-B498-43B3-948B-1728B52AA6E4}">
                <adec:decorative xmlns:adec="http://schemas.microsoft.com/office/drawing/2017/decorative" val="1"/>
              </a:ext>
            </a:extLst>
          </p:cNvPr>
          <p:cNvSpPr>
            <a:spLocks noGrp="1"/>
          </p:cNvSpPr>
          <p:nvPr>
            <p:ph type="media" sz="quarter" idx="20" hasCustomPrompt="1"/>
          </p:nvPr>
        </p:nvSpPr>
        <p:spPr>
          <a:xfrm>
            <a:off x="6066229" y="2874202"/>
            <a:ext cx="18288" cy="497118"/>
          </a:xfrm>
          <a:prstGeom prst="roundRect">
            <a:avLst>
              <a:gd name="adj" fmla="val 50000"/>
            </a:avLst>
          </a:prstGeom>
          <a:solidFill>
            <a:schemeClr val="accent2"/>
          </a:solidFill>
        </p:spPr>
        <p:txBody>
          <a:bodyPr/>
          <a:lstStyle>
            <a:lvl1pPr marL="0" indent="0">
              <a:buNone/>
              <a:defRPr sz="200">
                <a:solidFill>
                  <a:schemeClr val="accent1"/>
                </a:solidFill>
              </a:defRPr>
            </a:lvl1pPr>
          </a:lstStyle>
          <a:p>
            <a:r>
              <a:rPr lang="en-US"/>
              <a:t> </a:t>
            </a:r>
          </a:p>
        </p:txBody>
      </p:sp>
      <p:sp>
        <p:nvSpPr>
          <p:cNvPr id="13" name="Media Placeholder 9">
            <a:extLst>
              <a:ext uri="{FF2B5EF4-FFF2-40B4-BE49-F238E27FC236}">
                <a16:creationId xmlns:a16="http://schemas.microsoft.com/office/drawing/2014/main" id="{255912EE-7474-9819-56C9-BEB95FD5FDB3}"/>
              </a:ext>
              <a:ext uri="{C183D7F6-B498-43B3-948B-1728B52AA6E4}">
                <adec:decorative xmlns:adec="http://schemas.microsoft.com/office/drawing/2017/decorative" val="1"/>
              </a:ext>
            </a:extLst>
          </p:cNvPr>
          <p:cNvSpPr>
            <a:spLocks noGrp="1"/>
          </p:cNvSpPr>
          <p:nvPr>
            <p:ph type="media" sz="quarter" idx="23" hasCustomPrompt="1"/>
          </p:nvPr>
        </p:nvSpPr>
        <p:spPr>
          <a:xfrm>
            <a:off x="8445287" y="4019361"/>
            <a:ext cx="18288" cy="497118"/>
          </a:xfrm>
          <a:prstGeom prst="roundRect">
            <a:avLst>
              <a:gd name="adj" fmla="val 50000"/>
            </a:avLst>
          </a:prstGeom>
          <a:solidFill>
            <a:schemeClr val="accent2"/>
          </a:solidFill>
        </p:spPr>
        <p:txBody>
          <a:bodyPr/>
          <a:lstStyle>
            <a:lvl1pPr marL="0" indent="0">
              <a:buNone/>
              <a:defRPr sz="200">
                <a:solidFill>
                  <a:schemeClr val="accent1"/>
                </a:solidFill>
              </a:defRPr>
            </a:lvl1pPr>
          </a:lstStyle>
          <a:p>
            <a:r>
              <a:rPr lang="en-US"/>
              <a:t> </a:t>
            </a:r>
          </a:p>
        </p:txBody>
      </p:sp>
      <p:sp>
        <p:nvSpPr>
          <p:cNvPr id="15" name="Media Placeholder 9">
            <a:extLst>
              <a:ext uri="{FF2B5EF4-FFF2-40B4-BE49-F238E27FC236}">
                <a16:creationId xmlns:a16="http://schemas.microsoft.com/office/drawing/2014/main" id="{DF493C90-9E4C-FC6B-FE7E-481ED8BB3C74}"/>
              </a:ext>
              <a:ext uri="{C183D7F6-B498-43B3-948B-1728B52AA6E4}">
                <adec:decorative xmlns:adec="http://schemas.microsoft.com/office/drawing/2017/decorative" val="1"/>
              </a:ext>
            </a:extLst>
          </p:cNvPr>
          <p:cNvSpPr>
            <a:spLocks noGrp="1"/>
          </p:cNvSpPr>
          <p:nvPr>
            <p:ph type="media" sz="quarter" idx="26" hasCustomPrompt="1"/>
          </p:nvPr>
        </p:nvSpPr>
        <p:spPr>
          <a:xfrm>
            <a:off x="10806013" y="2874202"/>
            <a:ext cx="18288" cy="497118"/>
          </a:xfrm>
          <a:prstGeom prst="roundRect">
            <a:avLst>
              <a:gd name="adj" fmla="val 50000"/>
            </a:avLst>
          </a:prstGeom>
          <a:solidFill>
            <a:schemeClr val="accent2"/>
          </a:solidFill>
        </p:spPr>
        <p:txBody>
          <a:bodyPr/>
          <a:lstStyle>
            <a:lvl1pPr marL="0" indent="0">
              <a:buNone/>
              <a:defRPr sz="200">
                <a:solidFill>
                  <a:schemeClr val="accent1"/>
                </a:solidFill>
              </a:defRPr>
            </a:lvl1pPr>
          </a:lstStyle>
          <a:p>
            <a:r>
              <a:rPr lang="en-US"/>
              <a:t> </a:t>
            </a:r>
          </a:p>
        </p:txBody>
      </p:sp>
      <p:sp>
        <p:nvSpPr>
          <p:cNvPr id="3" name="Footer Placeholder 2">
            <a:extLst>
              <a:ext uri="{FF2B5EF4-FFF2-40B4-BE49-F238E27FC236}">
                <a16:creationId xmlns:a16="http://schemas.microsoft.com/office/drawing/2014/main" id="{224BD776-35D3-CA7B-3DD5-DB2C7949525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4057A80-DF48-3A67-3144-F913E9F7354D}"/>
              </a:ext>
            </a:extLst>
          </p:cNvPr>
          <p:cNvSpPr>
            <a:spLocks noGrp="1"/>
          </p:cNvSpPr>
          <p:nvPr>
            <p:ph type="sldNum" sz="quarter" idx="11"/>
          </p:nvPr>
        </p:nvSpPr>
        <p:spPr/>
        <p:txBody>
          <a:bodyPr/>
          <a:lstStyle/>
          <a:p>
            <a:fld id="{8E1678C3-E49C-4552-9B55-E74E44778AE1}" type="slidenum">
              <a:rPr lang="en-US" smtClean="0"/>
              <a:t>‹#›</a:t>
            </a:fld>
            <a:endParaRPr lang="en-US"/>
          </a:p>
        </p:txBody>
      </p:sp>
      <p:sp>
        <p:nvSpPr>
          <p:cNvPr id="8" name="Title 7">
            <a:extLst>
              <a:ext uri="{FF2B5EF4-FFF2-40B4-BE49-F238E27FC236}">
                <a16:creationId xmlns:a16="http://schemas.microsoft.com/office/drawing/2014/main" id="{23258660-F960-B122-3681-29A9E9D5C7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2412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E1D710-AE6E-9BC9-A709-835ED22EF90A}"/>
              </a:ext>
            </a:extLst>
          </p:cNvPr>
          <p:cNvSpPr>
            <a:spLocks noGrp="1"/>
          </p:cNvSpPr>
          <p:nvPr>
            <p:ph type="body" sz="quarter" idx="16" hasCustomPrompt="1"/>
          </p:nvPr>
        </p:nvSpPr>
        <p:spPr>
          <a:xfrm flipV="1">
            <a:off x="290513" y="268288"/>
            <a:ext cx="11622087" cy="5881687"/>
          </a:xfrm>
          <a:prstGeom prst="round1Rect">
            <a:avLst/>
          </a:prstGeom>
          <a:solidFill>
            <a:schemeClr val="accent2"/>
          </a:solidFill>
        </p:spPr>
        <p:txBody>
          <a:bodyPr wrap="square">
            <a:noAutofit/>
          </a:bodyPr>
          <a:lstStyle>
            <a:lvl1pPr>
              <a:buNone/>
              <a:defRPr sz="100"/>
            </a:lvl1pPr>
            <a:lvl2pPr marL="0" indent="0">
              <a:buNone/>
              <a:defRPr sz="100"/>
            </a:lvl2pPr>
            <a:lvl3pPr marL="228600" indent="0">
              <a:buNone/>
              <a:defRPr sz="100"/>
            </a:lvl3pPr>
            <a:lvl4pPr marL="457200" indent="0">
              <a:buNone/>
              <a:defRPr sz="100"/>
            </a:lvl4pPr>
            <a:lvl5pPr>
              <a:buNone/>
              <a:defRPr sz="100"/>
            </a:lvl5pPr>
          </a:lstStyle>
          <a:p>
            <a:pPr lvl="0"/>
            <a:r>
              <a:rPr lang="en-US"/>
              <a:t>Click to edit Master text  styles </a:t>
            </a:r>
          </a:p>
        </p:txBody>
      </p:sp>
      <p:sp>
        <p:nvSpPr>
          <p:cNvPr id="2" name="Title 1">
            <a:extLst>
              <a:ext uri="{FF2B5EF4-FFF2-40B4-BE49-F238E27FC236}">
                <a16:creationId xmlns:a16="http://schemas.microsoft.com/office/drawing/2014/main" id="{685801DA-0A74-F3C5-C9B7-B924D41FC835}"/>
              </a:ext>
            </a:extLst>
          </p:cNvPr>
          <p:cNvSpPr>
            <a:spLocks noGrp="1"/>
          </p:cNvSpPr>
          <p:nvPr>
            <p:ph type="title" hasCustomPrompt="1"/>
          </p:nvPr>
        </p:nvSpPr>
        <p:spPr>
          <a:xfrm>
            <a:off x="1025466" y="1123156"/>
            <a:ext cx="7861546" cy="2219262"/>
          </a:xfrm>
        </p:spPr>
        <p:txBody>
          <a:bodyPr/>
          <a:lstStyle>
            <a:lvl1pPr>
              <a:defRPr cap="none" baseline="0">
                <a:latin typeface="+mn-lt"/>
              </a:defRPr>
            </a:lvl1pPr>
          </a:lstStyle>
          <a:p>
            <a:r>
              <a:rPr lang="en-US"/>
              <a:t>“Lorem ipsum dolor sit amet, consectetuer adipiscing elit. Maecenas porttitor congue massa. Fusce posuere, magna sed pulvinar ultricies, purus </a:t>
            </a:r>
            <a:r>
              <a:rPr lang="en-US" err="1"/>
              <a:t>lectus</a:t>
            </a:r>
            <a:r>
              <a:rPr lang="en-US"/>
              <a:t> </a:t>
            </a:r>
            <a:r>
              <a:rPr lang="en-US" err="1"/>
              <a:t>malesuada</a:t>
            </a:r>
            <a:r>
              <a:rPr lang="en-US"/>
              <a:t>.”</a:t>
            </a:r>
            <a:br>
              <a:rPr lang="en-US"/>
            </a:br>
            <a:endParaRPr lang="en-US"/>
          </a:p>
        </p:txBody>
      </p:sp>
      <p:sp>
        <p:nvSpPr>
          <p:cNvPr id="6" name="Text Placeholder 5">
            <a:extLst>
              <a:ext uri="{FF2B5EF4-FFF2-40B4-BE49-F238E27FC236}">
                <a16:creationId xmlns:a16="http://schemas.microsoft.com/office/drawing/2014/main" id="{68C88CE3-B0D9-737B-2672-11CB050D2662}"/>
              </a:ext>
            </a:extLst>
          </p:cNvPr>
          <p:cNvSpPr>
            <a:spLocks noGrp="1"/>
          </p:cNvSpPr>
          <p:nvPr>
            <p:ph type="body" sz="quarter" idx="12" hasCustomPrompt="1"/>
          </p:nvPr>
        </p:nvSpPr>
        <p:spPr>
          <a:xfrm>
            <a:off x="1025466" y="4819650"/>
            <a:ext cx="5989697" cy="519113"/>
          </a:xfrm>
        </p:spPr>
        <p:txBody>
          <a:bodyPr/>
          <a:lstStyle>
            <a:lvl1pPr marL="0" marR="0" indent="0" algn="l" defTabSz="914400" rtl="0" eaLnBrk="1" fontAlgn="auto" latinLnBrk="0" hangingPunct="1">
              <a:lnSpc>
                <a:spcPct val="90000"/>
              </a:lnSpc>
              <a:spcBef>
                <a:spcPts val="0"/>
              </a:spcBef>
              <a:spcAft>
                <a:spcPts val="0"/>
              </a:spcAft>
              <a:buClrTx/>
              <a:buSzTx/>
              <a:buFont typeface="Source Sans Pro" panose="020B0503030403020204" pitchFamily="34" charset="0"/>
              <a:buNone/>
              <a:tabLst/>
              <a:defRPr b="1" cap="none" baseline="0">
                <a:solidFill>
                  <a:schemeClr val="tx1"/>
                </a:solidFill>
                <a:latin typeface="+mj-lt"/>
              </a:defRPr>
            </a:lvl1pPr>
            <a:lvl2pPr marL="0" indent="0">
              <a:spcBef>
                <a:spcPts val="0"/>
              </a:spcBef>
              <a:buFont typeface="Source Sans Pro" panose="020B0503030403020204" pitchFamily="34" charset="0"/>
              <a:buChar char="​"/>
              <a:defRPr sz="1400" cap="none" spc="-50" baseline="0">
                <a:solidFill>
                  <a:schemeClr val="tx1"/>
                </a:solidFill>
              </a:defRPr>
            </a:lvl2pPr>
            <a:lvl3pPr marL="227013" indent="0">
              <a:buNone/>
              <a:defRPr/>
            </a:lvl3pPr>
            <a:lvl4pPr marL="460375" indent="0">
              <a:buNone/>
              <a:defRPr/>
            </a:lvl4pPr>
            <a:lvl5pPr>
              <a:buNone/>
              <a:defRPr/>
            </a:lvl5pPr>
          </a:lstStyle>
          <a:p>
            <a:pPr marL="0" marR="0" lvl="0" indent="0" algn="l" defTabSz="914400" rtl="0" eaLnBrk="1" fontAlgn="auto" latinLnBrk="0" hangingPunct="1">
              <a:lnSpc>
                <a:spcPct val="90000"/>
              </a:lnSpc>
              <a:spcBef>
                <a:spcPts val="0"/>
              </a:spcBef>
              <a:spcAft>
                <a:spcPts val="0"/>
              </a:spcAft>
              <a:buClrTx/>
              <a:buSzTx/>
              <a:buFont typeface="Source Sans Pro" panose="020B0503030403020204" pitchFamily="34" charset="0"/>
              <a:buChar char="​"/>
              <a:tabLst/>
              <a:defRPr/>
            </a:pPr>
            <a:r>
              <a:rPr lang="en-US"/>
              <a:t>Quote attribution. Return + Tab for attribution title.</a:t>
            </a:r>
          </a:p>
          <a:p>
            <a:pPr lvl="1"/>
            <a:r>
              <a:rPr lang="en-US"/>
              <a:t>Attribution title</a:t>
            </a:r>
          </a:p>
        </p:txBody>
      </p:sp>
      <p:sp>
        <p:nvSpPr>
          <p:cNvPr id="10" name="Footer Placeholder 9">
            <a:extLst>
              <a:ext uri="{FF2B5EF4-FFF2-40B4-BE49-F238E27FC236}">
                <a16:creationId xmlns:a16="http://schemas.microsoft.com/office/drawing/2014/main" id="{AA0259D7-5FA8-5DDF-084F-9480644421C8}"/>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A2D48E0-DBBB-48EA-13D9-7013CBE06F90}"/>
              </a:ext>
            </a:extLst>
          </p:cNvPr>
          <p:cNvSpPr>
            <a:spLocks noGrp="1"/>
          </p:cNvSpPr>
          <p:nvPr>
            <p:ph type="sldNum" sz="quarter" idx="14"/>
          </p:nvPr>
        </p:nvSpPr>
        <p:spPr/>
        <p:txBody>
          <a:bodyPr/>
          <a:lstStyle/>
          <a:p>
            <a:fld id="{E097BF52-0257-49D6-BB20-385A163947A0}" type="slidenum">
              <a:rPr lang="en-US" smtClean="0"/>
              <a:pPr/>
              <a:t>‹#›</a:t>
            </a:fld>
            <a:endParaRPr lang="en-US"/>
          </a:p>
        </p:txBody>
      </p:sp>
    </p:spTree>
    <p:extLst>
      <p:ext uri="{BB962C8B-B14F-4D97-AF65-F5344CB8AC3E}">
        <p14:creationId xmlns:p14="http://schemas.microsoft.com/office/powerpoint/2010/main" val="223688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E794-85DE-7446-E701-8E8DF3691F4C}"/>
              </a:ext>
            </a:extLst>
          </p:cNvPr>
          <p:cNvSpPr>
            <a:spLocks noGrp="1"/>
          </p:cNvSpPr>
          <p:nvPr>
            <p:ph type="ctrTitle"/>
          </p:nvPr>
        </p:nvSpPr>
        <p:spPr>
          <a:xfrm>
            <a:off x="290650" y="3463264"/>
            <a:ext cx="2873283" cy="1480983"/>
          </a:xfrm>
        </p:spPr>
        <p:txBody>
          <a:bodyPr anchor="ctr"/>
          <a:lstStyle>
            <a:lvl1pPr algn="l">
              <a:lnSpc>
                <a:spcPct val="80000"/>
              </a:lnSpc>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83648ADF-0D90-14CE-F250-207F720DD808}"/>
              </a:ext>
            </a:extLst>
          </p:cNvPr>
          <p:cNvSpPr>
            <a:spLocks noGrp="1"/>
          </p:cNvSpPr>
          <p:nvPr>
            <p:ph type="subTitle" idx="1" hasCustomPrompt="1"/>
          </p:nvPr>
        </p:nvSpPr>
        <p:spPr>
          <a:xfrm>
            <a:off x="290650" y="5212129"/>
            <a:ext cx="2899955" cy="408166"/>
          </a:xfrm>
        </p:spPr>
        <p:txBody>
          <a:bodyPr/>
          <a:lstStyle>
            <a:lvl1pPr marL="0" indent="0" algn="l">
              <a:lnSpc>
                <a:spcPct val="7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sp>
        <p:nvSpPr>
          <p:cNvPr id="4" name="Text Placeholder 5">
            <a:extLst>
              <a:ext uri="{FF2B5EF4-FFF2-40B4-BE49-F238E27FC236}">
                <a16:creationId xmlns:a16="http://schemas.microsoft.com/office/drawing/2014/main" id="{CD6890BD-B6C5-37DC-77EC-D93CD6BC4BC3}"/>
              </a:ext>
            </a:extLst>
          </p:cNvPr>
          <p:cNvSpPr>
            <a:spLocks noGrp="1"/>
          </p:cNvSpPr>
          <p:nvPr>
            <p:ph type="body" sz="quarter" idx="14" hasCustomPrompt="1"/>
          </p:nvPr>
        </p:nvSpPr>
        <p:spPr>
          <a:xfrm>
            <a:off x="290650" y="5946277"/>
            <a:ext cx="2901024" cy="176935"/>
          </a:xfrm>
        </p:spPr>
        <p:txBody>
          <a:bodyPr/>
          <a:lstStyle>
            <a:lvl1pPr>
              <a:buNone/>
              <a:defRPr sz="1100">
                <a:solidFill>
                  <a:schemeClr val="tx2"/>
                </a:solidFill>
              </a:defRPr>
            </a:lvl1pPr>
            <a:lvl2pPr marL="0" indent="0">
              <a:buNone/>
              <a:defRPr sz="1050">
                <a:solidFill>
                  <a:schemeClr val="tx2"/>
                </a:solidFill>
              </a:defRPr>
            </a:lvl2pPr>
            <a:lvl3pPr marL="228600" indent="0">
              <a:buNone/>
              <a:defRPr sz="1050">
                <a:solidFill>
                  <a:schemeClr val="tx2"/>
                </a:solidFill>
              </a:defRPr>
            </a:lvl3pPr>
            <a:lvl4pPr marL="457200" indent="0">
              <a:buNone/>
              <a:defRPr sz="1050">
                <a:solidFill>
                  <a:schemeClr val="tx2"/>
                </a:solidFill>
              </a:defRPr>
            </a:lvl4pPr>
            <a:lvl5pPr>
              <a:buNone/>
              <a:defRPr sz="1050">
                <a:solidFill>
                  <a:schemeClr val="tx2"/>
                </a:solidFill>
              </a:defRPr>
            </a:lvl5pPr>
          </a:lstStyle>
          <a:p>
            <a:pPr lvl="0"/>
            <a:r>
              <a:rPr lang="en-US"/>
              <a:t>Date</a:t>
            </a: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sp>
        <p:nvSpPr>
          <p:cNvPr id="13" name="Picture Placeholder 12">
            <a:extLst>
              <a:ext uri="{FF2B5EF4-FFF2-40B4-BE49-F238E27FC236}">
                <a16:creationId xmlns:a16="http://schemas.microsoft.com/office/drawing/2014/main" id="{F1AEFEDB-F202-E5AF-F2D0-DFFFCE40B0EF}"/>
              </a:ext>
              <a:ext uri="{C183D7F6-B498-43B3-948B-1728B52AA6E4}">
                <adec:decorative xmlns:adec="http://schemas.microsoft.com/office/drawing/2017/decorative" val="1"/>
              </a:ext>
            </a:extLst>
          </p:cNvPr>
          <p:cNvSpPr>
            <a:spLocks noGrp="1"/>
          </p:cNvSpPr>
          <p:nvPr>
            <p:ph type="pic" sz="quarter" idx="13"/>
          </p:nvPr>
        </p:nvSpPr>
        <p:spPr>
          <a:xfrm>
            <a:off x="3462338" y="268288"/>
            <a:ext cx="8439012" cy="612765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txBody>
          <a:bodyPr wrap="square">
            <a:noAutofit/>
          </a:bodyPr>
          <a:lstStyle/>
          <a:p>
            <a:r>
              <a:rPr lang="en-US"/>
              <a:t>Click icon to add picture</a:t>
            </a:r>
          </a:p>
        </p:txBody>
      </p:sp>
      <p:cxnSp>
        <p:nvCxnSpPr>
          <p:cNvPr id="17" name="Straight Connector 16">
            <a:extLst>
              <a:ext uri="{FF2B5EF4-FFF2-40B4-BE49-F238E27FC236}">
                <a16:creationId xmlns:a16="http://schemas.microsoft.com/office/drawing/2014/main" id="{6958A22A-BC4F-2242-C055-702B055753C1}"/>
              </a:ext>
              <a:ext uri="{C183D7F6-B498-43B3-948B-1728B52AA6E4}">
                <adec:decorative xmlns:adec="http://schemas.microsoft.com/office/drawing/2017/decorative" val="1"/>
              </a:ext>
            </a:extLst>
          </p:cNvPr>
          <p:cNvCxnSpPr>
            <a:cxnSpLocks/>
          </p:cNvCxnSpPr>
          <p:nvPr/>
        </p:nvCxnSpPr>
        <p:spPr>
          <a:xfrm>
            <a:off x="290650" y="3288574"/>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B45F22C1-413B-B587-DD76-C8AC066F0F6D}"/>
              </a:ext>
              <a:ext uri="{C183D7F6-B498-43B3-948B-1728B52AA6E4}">
                <adec:decorative xmlns:adec="http://schemas.microsoft.com/office/drawing/2017/decorative" val="1"/>
              </a:ext>
            </a:extLst>
          </p:cNvPr>
          <p:cNvCxnSpPr>
            <a:cxnSpLocks/>
          </p:cNvCxnSpPr>
          <p:nvPr/>
        </p:nvCxnSpPr>
        <p:spPr>
          <a:xfrm>
            <a:off x="290650" y="5078187"/>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8" name="Hennepin County">
            <a:extLst>
              <a:ext uri="{FF2B5EF4-FFF2-40B4-BE49-F238E27FC236}">
                <a16:creationId xmlns:a16="http://schemas.microsoft.com/office/drawing/2014/main" id="{FAF3408D-00DA-B931-46EB-897B900F8F8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14262" y="2989092"/>
            <a:ext cx="1739289" cy="224424"/>
          </a:xfrm>
          <a:prstGeom prst="rect">
            <a:avLst/>
          </a:prstGeom>
        </p:spPr>
      </p:pic>
      <p:pic>
        <p:nvPicPr>
          <p:cNvPr id="10" name="Hennepin County Logo Icon">
            <a:extLst>
              <a:ext uri="{FF2B5EF4-FFF2-40B4-BE49-F238E27FC236}">
                <a16:creationId xmlns:a16="http://schemas.microsoft.com/office/drawing/2014/main" id="{F9EDFAED-56CE-CDF2-E913-CC00B0C5C04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4070901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Imag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01DA-0A74-F3C5-C9B7-B924D41FC835}"/>
              </a:ext>
            </a:extLst>
          </p:cNvPr>
          <p:cNvSpPr>
            <a:spLocks noGrp="1"/>
          </p:cNvSpPr>
          <p:nvPr>
            <p:ph type="title" hasCustomPrompt="1"/>
          </p:nvPr>
        </p:nvSpPr>
        <p:spPr>
          <a:xfrm>
            <a:off x="4755247" y="2066319"/>
            <a:ext cx="5989697" cy="2154436"/>
          </a:xfrm>
        </p:spPr>
        <p:txBody>
          <a:bodyPr/>
          <a:lstStyle>
            <a:lvl1pPr>
              <a:lnSpc>
                <a:spcPct val="100000"/>
              </a:lnSpc>
              <a:defRPr sz="2800" cap="none" baseline="0">
                <a:solidFill>
                  <a:schemeClr val="tx1"/>
                </a:solidFill>
                <a:latin typeface="+mn-lt"/>
              </a:defRPr>
            </a:lvl1pPr>
          </a:lstStyle>
          <a:p>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
        <p:nvSpPr>
          <p:cNvPr id="6" name="Text Placeholder 5">
            <a:extLst>
              <a:ext uri="{FF2B5EF4-FFF2-40B4-BE49-F238E27FC236}">
                <a16:creationId xmlns:a16="http://schemas.microsoft.com/office/drawing/2014/main" id="{68C88CE3-B0D9-737B-2672-11CB050D2662}"/>
              </a:ext>
            </a:extLst>
          </p:cNvPr>
          <p:cNvSpPr>
            <a:spLocks noGrp="1"/>
          </p:cNvSpPr>
          <p:nvPr>
            <p:ph type="body" sz="quarter" idx="12" hasCustomPrompt="1"/>
          </p:nvPr>
        </p:nvSpPr>
        <p:spPr>
          <a:xfrm>
            <a:off x="4755247" y="4899880"/>
            <a:ext cx="5989697" cy="519113"/>
          </a:xfrm>
        </p:spPr>
        <p:txBody>
          <a:bodyPr/>
          <a:lstStyle>
            <a:lvl1pPr marL="0" indent="0">
              <a:spcBef>
                <a:spcPts val="0"/>
              </a:spcBef>
              <a:buFont typeface="Source Sans Pro" panose="020B0503030403020204" pitchFamily="34" charset="0"/>
              <a:buChar char="​"/>
              <a:defRPr b="1" cap="none" spc="-50" baseline="0">
                <a:solidFill>
                  <a:schemeClr val="tx1"/>
                </a:solidFill>
                <a:latin typeface="+mj-lt"/>
              </a:defRPr>
            </a:lvl1pPr>
            <a:lvl2pPr marL="0" indent="0">
              <a:spcBef>
                <a:spcPts val="0"/>
              </a:spcBef>
              <a:buFont typeface="Source Sans Pro" panose="020B0503030403020204" pitchFamily="34" charset="0"/>
              <a:buChar char="​"/>
              <a:defRPr sz="1400" cap="none" spc="-50" baseline="0">
                <a:solidFill>
                  <a:schemeClr val="tx1">
                    <a:lumMod val="75000"/>
                    <a:lumOff val="25000"/>
                  </a:schemeClr>
                </a:solidFill>
              </a:defRPr>
            </a:lvl2pPr>
            <a:lvl3pPr marL="227013" indent="0">
              <a:buNone/>
              <a:defRPr/>
            </a:lvl3pPr>
            <a:lvl4pPr marL="460375" indent="0">
              <a:buNone/>
              <a:defRPr/>
            </a:lvl4pPr>
            <a:lvl5pPr>
              <a:buNone/>
              <a:defRPr/>
            </a:lvl5pPr>
          </a:lstStyle>
          <a:p>
            <a:pPr lvl="0"/>
            <a:r>
              <a:rPr lang="en-US"/>
              <a:t>Quote attribution. Return + Tab for attribution title.</a:t>
            </a:r>
          </a:p>
          <a:p>
            <a:pPr lvl="1"/>
            <a:r>
              <a:rPr lang="en-US"/>
              <a:t>Attribution title</a:t>
            </a:r>
          </a:p>
        </p:txBody>
      </p:sp>
      <p:sp>
        <p:nvSpPr>
          <p:cNvPr id="8" name="Footer Placeholder 7">
            <a:extLst>
              <a:ext uri="{FF2B5EF4-FFF2-40B4-BE49-F238E27FC236}">
                <a16:creationId xmlns:a16="http://schemas.microsoft.com/office/drawing/2014/main" id="{D5AFC165-4E41-A2C9-B778-36C94AA63311}"/>
              </a:ext>
            </a:extLst>
          </p:cNvPr>
          <p:cNvSpPr>
            <a:spLocks noGrp="1"/>
          </p:cNvSpPr>
          <p:nvPr>
            <p:ph type="ftr" sz="quarter" idx="13"/>
          </p:nvPr>
        </p:nvSpPr>
        <p:spPr/>
        <p:txBody>
          <a:bodyPr/>
          <a:lstStyle/>
          <a:p>
            <a:endParaRPr lang="en-US"/>
          </a:p>
        </p:txBody>
      </p:sp>
      <p:sp>
        <p:nvSpPr>
          <p:cNvPr id="9" name="Slide Number Placeholder 8">
            <a:extLst>
              <a:ext uri="{FF2B5EF4-FFF2-40B4-BE49-F238E27FC236}">
                <a16:creationId xmlns:a16="http://schemas.microsoft.com/office/drawing/2014/main" id="{E542F931-5231-2CFD-7810-E72EAAA68081}"/>
              </a:ext>
            </a:extLst>
          </p:cNvPr>
          <p:cNvSpPr>
            <a:spLocks noGrp="1"/>
          </p:cNvSpPr>
          <p:nvPr>
            <p:ph type="sldNum" sz="quarter" idx="14"/>
          </p:nvPr>
        </p:nvSpPr>
        <p:spPr/>
        <p:txBody>
          <a:bodyPr/>
          <a:lstStyle/>
          <a:p>
            <a:fld id="{8E1678C3-E49C-4552-9B55-E74E44778AE1}" type="slidenum">
              <a:rPr lang="en-US" smtClean="0"/>
              <a:t>‹#›</a:t>
            </a:fld>
            <a:endParaRPr lang="en-US"/>
          </a:p>
        </p:txBody>
      </p:sp>
      <p:sp>
        <p:nvSpPr>
          <p:cNvPr id="10" name="Picture Placeholder 22">
            <a:extLst>
              <a:ext uri="{FF2B5EF4-FFF2-40B4-BE49-F238E27FC236}">
                <a16:creationId xmlns:a16="http://schemas.microsoft.com/office/drawing/2014/main" id="{8A570BB8-F252-C841-048B-89F8D14AAE9D}"/>
              </a:ext>
            </a:extLst>
          </p:cNvPr>
          <p:cNvSpPr>
            <a:spLocks noGrp="1"/>
          </p:cNvSpPr>
          <p:nvPr>
            <p:ph type="pic" sz="quarter" idx="17"/>
          </p:nvPr>
        </p:nvSpPr>
        <p:spPr>
          <a:xfrm flipH="1">
            <a:off x="2280026" y="268288"/>
            <a:ext cx="1887197" cy="1890929"/>
          </a:xfrm>
          <a:prstGeom prst="round1Rect">
            <a:avLst>
              <a:gd name="adj" fmla="val 50000"/>
            </a:avLst>
          </a:prstGeom>
          <a:solidFill>
            <a:schemeClr val="accent5"/>
          </a:solidFill>
        </p:spPr>
        <p:txBody>
          <a:bodyPr anchor="ctr"/>
          <a:lstStyle>
            <a:lvl1pPr algn="ctr">
              <a:defRPr>
                <a:solidFill>
                  <a:schemeClr val="accent5"/>
                </a:solidFill>
              </a:defRPr>
            </a:lvl1pPr>
          </a:lstStyle>
          <a:p>
            <a:r>
              <a:rPr lang="en-US"/>
              <a:t>Click icon to add picture</a:t>
            </a:r>
          </a:p>
        </p:txBody>
      </p:sp>
      <p:sp>
        <p:nvSpPr>
          <p:cNvPr id="13" name="Picture Placeholder 13">
            <a:extLst>
              <a:ext uri="{FF2B5EF4-FFF2-40B4-BE49-F238E27FC236}">
                <a16:creationId xmlns:a16="http://schemas.microsoft.com/office/drawing/2014/main" id="{C6A02979-0317-BAFE-A3CD-B967DAA54CE4}"/>
              </a:ext>
              <a:ext uri="{C183D7F6-B498-43B3-948B-1728B52AA6E4}">
                <adec:decorative xmlns:adec="http://schemas.microsoft.com/office/drawing/2017/decorative" val="1"/>
              </a:ext>
            </a:extLst>
          </p:cNvPr>
          <p:cNvSpPr>
            <a:spLocks noGrp="1"/>
          </p:cNvSpPr>
          <p:nvPr>
            <p:ph type="pic" sz="quarter" idx="19"/>
          </p:nvPr>
        </p:nvSpPr>
        <p:spPr>
          <a:xfrm>
            <a:off x="290650" y="267790"/>
            <a:ext cx="1895331" cy="1895331"/>
          </a:xfrm>
          <a:prstGeom prst="ellipse">
            <a:avLst/>
          </a:prstGeom>
        </p:spPr>
        <p:txBody>
          <a:bodyPr/>
          <a:lstStyle/>
          <a:p>
            <a:r>
              <a:rPr lang="en-US"/>
              <a:t>Click icon to add picture</a:t>
            </a:r>
          </a:p>
        </p:txBody>
      </p:sp>
      <p:sp>
        <p:nvSpPr>
          <p:cNvPr id="14" name="Picture Placeholder 12">
            <a:extLst>
              <a:ext uri="{FF2B5EF4-FFF2-40B4-BE49-F238E27FC236}">
                <a16:creationId xmlns:a16="http://schemas.microsoft.com/office/drawing/2014/main" id="{37236F1E-FCF2-B5FD-E04C-28FFF0299F84}"/>
              </a:ext>
              <a:ext uri="{C183D7F6-B498-43B3-948B-1728B52AA6E4}">
                <adec:decorative xmlns:adec="http://schemas.microsoft.com/office/drawing/2017/decorative" val="1"/>
              </a:ext>
            </a:extLst>
          </p:cNvPr>
          <p:cNvSpPr>
            <a:spLocks noGrp="1"/>
          </p:cNvSpPr>
          <p:nvPr>
            <p:ph type="pic" sz="quarter" idx="20"/>
          </p:nvPr>
        </p:nvSpPr>
        <p:spPr>
          <a:xfrm>
            <a:off x="299311" y="2253233"/>
            <a:ext cx="3867912" cy="4144208"/>
          </a:xfrm>
          <a:custGeom>
            <a:avLst/>
            <a:gdLst>
              <a:gd name="connsiteX0" fmla="*/ 0 w 3961630"/>
              <a:gd name="connsiteY0" fmla="*/ 0 h 4095658"/>
              <a:gd name="connsiteX1" fmla="*/ 3961630 w 3961630"/>
              <a:gd name="connsiteY1" fmla="*/ 0 h 4095658"/>
              <a:gd name="connsiteX2" fmla="*/ 3961630 w 3961630"/>
              <a:gd name="connsiteY2" fmla="*/ 3435373 h 4095658"/>
              <a:gd name="connsiteX3" fmla="*/ 3301345 w 3961630"/>
              <a:gd name="connsiteY3" fmla="*/ 4095658 h 4095658"/>
              <a:gd name="connsiteX4" fmla="*/ 0 w 3961630"/>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630" h="4095658">
                <a:moveTo>
                  <a:pt x="0" y="0"/>
                </a:moveTo>
                <a:lnTo>
                  <a:pt x="3961630" y="0"/>
                </a:lnTo>
                <a:lnTo>
                  <a:pt x="3961630" y="3435373"/>
                </a:lnTo>
                <a:cubicBezTo>
                  <a:pt x="3961630" y="3800038"/>
                  <a:pt x="3666010" y="4095658"/>
                  <a:pt x="3301345" y="4095658"/>
                </a:cubicBezTo>
                <a:lnTo>
                  <a:pt x="0" y="409565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14471634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mp; Content with Callout">
    <p:bg>
      <p:bgRef idx="1001">
        <a:schemeClr val="bg1"/>
      </p:bgRef>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C6A3BA99-843C-C031-7A4A-1ED55FA9A53F}"/>
              </a:ext>
            </a:extLst>
          </p:cNvPr>
          <p:cNvSpPr>
            <a:spLocks noGrp="1"/>
          </p:cNvSpPr>
          <p:nvPr>
            <p:ph type="body" sz="quarter" idx="19" hasCustomPrompt="1"/>
          </p:nvPr>
        </p:nvSpPr>
        <p:spPr>
          <a:xfrm flipV="1">
            <a:off x="6214654" y="268287"/>
            <a:ext cx="5709059" cy="6129337"/>
          </a:xfrm>
          <a:prstGeom prst="round1Rect">
            <a:avLst>
              <a:gd name="adj" fmla="val 15797"/>
            </a:avLst>
          </a:prstGeom>
          <a:solidFill>
            <a:srgbClr val="F7941E"/>
          </a:solidFill>
        </p:spPr>
        <p:txBody>
          <a:bodyPr wrap="square">
            <a:noAutofit/>
          </a:bodyPr>
          <a:lstStyle>
            <a:lvl1pPr>
              <a:buNone/>
              <a:defRPr sz="100">
                <a:solidFill>
                  <a:srgbClr val="F7941E"/>
                </a:solidFill>
              </a:defRPr>
            </a:lvl1pPr>
            <a:lvl2pPr marL="0" indent="0">
              <a:buNone/>
              <a:defRPr/>
            </a:lvl2pPr>
            <a:lvl3pPr marL="228600" indent="0">
              <a:buNone/>
              <a:defRPr/>
            </a:lvl3pPr>
            <a:lvl4pPr marL="457200" indent="0">
              <a:buNone/>
              <a:defRPr/>
            </a:lvl4pPr>
            <a:lvl5pPr>
              <a:buNone/>
              <a:defRPr/>
            </a:lvl5pPr>
          </a:lstStyle>
          <a:p>
            <a:pPr lvl="0"/>
            <a:r>
              <a:rPr lang="en-US"/>
              <a:t> </a:t>
            </a:r>
          </a:p>
        </p:txBody>
      </p:sp>
      <p:sp>
        <p:nvSpPr>
          <p:cNvPr id="2" name="Title 1">
            <a:extLst>
              <a:ext uri="{FF2B5EF4-FFF2-40B4-BE49-F238E27FC236}">
                <a16:creationId xmlns:a16="http://schemas.microsoft.com/office/drawing/2014/main" id="{0524CA75-07F7-C551-15D4-A865B8F870FE}"/>
              </a:ext>
            </a:extLst>
          </p:cNvPr>
          <p:cNvSpPr>
            <a:spLocks noGrp="1"/>
          </p:cNvSpPr>
          <p:nvPr>
            <p:ph type="title"/>
          </p:nvPr>
        </p:nvSpPr>
        <p:spPr>
          <a:xfrm>
            <a:off x="419725" y="1652684"/>
            <a:ext cx="5084059" cy="889667"/>
          </a:xfrm>
        </p:spPr>
        <p:txBody>
          <a:bodyPr anchor="b"/>
          <a:lstStyle>
            <a:lvl1pPr>
              <a:defRPr>
                <a:solidFill>
                  <a:schemeClr val="tx2"/>
                </a:solidFill>
              </a:defRPr>
            </a:lvl1pPr>
          </a:lstStyle>
          <a:p>
            <a:r>
              <a:rPr lang="en-US"/>
              <a:t>Click to edit Master title style</a:t>
            </a:r>
          </a:p>
        </p:txBody>
      </p:sp>
      <p:sp>
        <p:nvSpPr>
          <p:cNvPr id="14" name="Content Placeholder 13">
            <a:extLst>
              <a:ext uri="{FF2B5EF4-FFF2-40B4-BE49-F238E27FC236}">
                <a16:creationId xmlns:a16="http://schemas.microsoft.com/office/drawing/2014/main" id="{92105041-6D01-AD42-1464-17E9952E2D4F}"/>
              </a:ext>
            </a:extLst>
          </p:cNvPr>
          <p:cNvSpPr>
            <a:spLocks noGrp="1"/>
          </p:cNvSpPr>
          <p:nvPr>
            <p:ph sz="quarter" idx="14" hasCustomPrompt="1"/>
          </p:nvPr>
        </p:nvSpPr>
        <p:spPr>
          <a:xfrm>
            <a:off x="419100" y="2689362"/>
            <a:ext cx="5084059" cy="3090953"/>
          </a:xfrm>
        </p:spPr>
        <p:txBody>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54E43EE1-AABE-E993-C240-D9DC4EC8BFDC}"/>
              </a:ext>
            </a:extLst>
          </p:cNvPr>
          <p:cNvSpPr>
            <a:spLocks noGrp="1"/>
          </p:cNvSpPr>
          <p:nvPr>
            <p:ph type="body" sz="quarter" idx="13" hasCustomPrompt="1"/>
          </p:nvPr>
        </p:nvSpPr>
        <p:spPr>
          <a:xfrm>
            <a:off x="7060758" y="1347789"/>
            <a:ext cx="4174435" cy="3684678"/>
          </a:xfrm>
        </p:spPr>
        <p:txBody>
          <a:bodyPr anchor="ctr"/>
          <a:lstStyle>
            <a:lvl1pPr algn="l">
              <a:defRPr sz="6000" b="0" cap="none" spc="-150" baseline="0">
                <a:solidFill>
                  <a:schemeClr val="tx1"/>
                </a:solidFill>
                <a:latin typeface="+mj-lt"/>
              </a:defRPr>
            </a:lvl1pPr>
            <a:lvl2pPr marL="0" indent="0" algn="l">
              <a:buFont typeface="Source Sans Pro" panose="020B0503030403020204" pitchFamily="34" charset="0"/>
              <a:buChar char="​"/>
              <a:defRPr b="1" strike="noStrike" cap="none" spc="-50" baseline="0">
                <a:solidFill>
                  <a:schemeClr val="tx1"/>
                </a:solidFill>
              </a:defRPr>
            </a:lvl2pPr>
            <a:lvl3pPr marL="0" indent="0" algn="l">
              <a:spcBef>
                <a:spcPts val="0"/>
              </a:spcBef>
              <a:buFont typeface="Source Sans Pro" panose="020B0503030403020204" pitchFamily="34" charset="0"/>
              <a:buChar char="​"/>
              <a:defRPr b="0" cap="none" spc="-50" baseline="0">
                <a:solidFill>
                  <a:schemeClr val="tx1"/>
                </a:solidFill>
              </a:defRPr>
            </a:lvl3pPr>
            <a:lvl4pPr marL="0" indent="0" algn="l">
              <a:buFont typeface="Source Sans Pro" panose="020B0503030403020204" pitchFamily="34" charset="0"/>
              <a:buChar char="​"/>
              <a:defRPr b="0" cap="none" spc="-50" baseline="0">
                <a:solidFill>
                  <a:schemeClr val="tx1"/>
                </a:solidFill>
              </a:defRPr>
            </a:lvl4pPr>
            <a:lvl5pPr marL="0" indent="0" algn="l">
              <a:buFont typeface="Source Sans Pro" panose="020B0503030403020204" pitchFamily="34" charset="0"/>
              <a:buChar char="​"/>
              <a:defRPr b="0" cap="none" spc="-50" baseline="0">
                <a:solidFill>
                  <a:schemeClr val="tx1"/>
                </a:solidFill>
              </a:defRPr>
            </a:lvl5pPr>
          </a:lstStyle>
          <a:p>
            <a:pPr lvl="0"/>
            <a:r>
              <a:rPr lang="en-US"/>
              <a:t>Callout style. Return + tab for other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1C46D20-DCEB-F440-179F-0876886835D5}"/>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1BF434C9-1827-DED1-1E64-620B242ABF45}"/>
              </a:ext>
            </a:extLst>
          </p:cNvPr>
          <p:cNvSpPr>
            <a:spLocks noGrp="1"/>
          </p:cNvSpPr>
          <p:nvPr>
            <p:ph type="sldNum" sz="quarter" idx="16"/>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08566957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allout Option 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A654907-02B6-FFF1-0DBA-CC6B93D5E696}"/>
              </a:ext>
            </a:extLst>
          </p:cNvPr>
          <p:cNvSpPr/>
          <p:nvPr/>
        </p:nvSpPr>
        <p:spPr>
          <a:xfrm>
            <a:off x="279400" y="268288"/>
            <a:ext cx="5736046" cy="5965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3">
            <a:extLst>
              <a:ext uri="{FF2B5EF4-FFF2-40B4-BE49-F238E27FC236}">
                <a16:creationId xmlns:a16="http://schemas.microsoft.com/office/drawing/2014/main" id="{704C84BC-83A7-98E8-1DA8-737323FBE789}"/>
              </a:ext>
            </a:extLst>
          </p:cNvPr>
          <p:cNvSpPr>
            <a:spLocks noGrp="1"/>
          </p:cNvSpPr>
          <p:nvPr>
            <p:ph sz="quarter" idx="17" hasCustomPrompt="1"/>
          </p:nvPr>
        </p:nvSpPr>
        <p:spPr>
          <a:xfrm>
            <a:off x="788702" y="2731446"/>
            <a:ext cx="4404958" cy="2928072"/>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4478C655-433F-C0B5-8671-245E6B5B98EE}"/>
              </a:ext>
            </a:extLst>
          </p:cNvPr>
          <p:cNvSpPr>
            <a:spLocks noGrp="1"/>
          </p:cNvSpPr>
          <p:nvPr>
            <p:ph type="body" sz="quarter" idx="14" hasCustomPrompt="1"/>
          </p:nvPr>
        </p:nvSpPr>
        <p:spPr>
          <a:xfrm>
            <a:off x="6136844" y="268288"/>
            <a:ext cx="3932516" cy="3927194"/>
          </a:xfrm>
          <a:custGeom>
            <a:avLst/>
            <a:gdLst>
              <a:gd name="connsiteX0" fmla="*/ 0 w 3982052"/>
              <a:gd name="connsiteY0" fmla="*/ 0 h 3927194"/>
              <a:gd name="connsiteX1" fmla="*/ 3982052 w 3982052"/>
              <a:gd name="connsiteY1" fmla="*/ 0 h 3927194"/>
              <a:gd name="connsiteX2" fmla="*/ 3982052 w 3982052"/>
              <a:gd name="connsiteY2" fmla="*/ 2911661 h 3927194"/>
              <a:gd name="connsiteX3" fmla="*/ 2966519 w 3982052"/>
              <a:gd name="connsiteY3" fmla="*/ 3927194 h 3927194"/>
              <a:gd name="connsiteX4" fmla="*/ 0 w 3982052"/>
              <a:gd name="connsiteY4" fmla="*/ 3927194 h 392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2052" h="3927194">
                <a:moveTo>
                  <a:pt x="0" y="0"/>
                </a:moveTo>
                <a:lnTo>
                  <a:pt x="3982052" y="0"/>
                </a:lnTo>
                <a:lnTo>
                  <a:pt x="3982052" y="2911661"/>
                </a:lnTo>
                <a:cubicBezTo>
                  <a:pt x="3982052" y="3472524"/>
                  <a:pt x="3527382" y="3927194"/>
                  <a:pt x="2966519" y="3927194"/>
                </a:cubicBezTo>
                <a:lnTo>
                  <a:pt x="0" y="3927194"/>
                </a:lnTo>
                <a:close/>
              </a:path>
            </a:pathLst>
          </a:custGeom>
          <a:solidFill>
            <a:schemeClr val="accent2"/>
          </a:solidFill>
          <a:ln>
            <a:noFill/>
          </a:ln>
        </p:spPr>
        <p:txBody>
          <a:bodyPr wrap="square" lIns="365760" tIns="274320" rIns="365760" bIns="274320" anchor="ctr">
            <a:noAutofit/>
          </a:bodyPr>
          <a:lstStyle>
            <a:lvl1pPr>
              <a:defRPr sz="2800" cap="none" spc="-150" baseline="0">
                <a:solidFill>
                  <a:schemeClr val="tx1"/>
                </a:solidFill>
                <a:latin typeface="+mn-lt"/>
              </a:defRPr>
            </a:lvl1pPr>
            <a:lvl2pPr marL="173038" indent="-173038">
              <a:spcBef>
                <a:spcPts val="500"/>
              </a:spcBef>
              <a:buFont typeface="Arial" panose="020B0604020202020204" pitchFamily="34" charset="0"/>
              <a:buChar char="•"/>
              <a:defRPr cap="none" baseline="0">
                <a:solidFill>
                  <a:schemeClr val="tx1"/>
                </a:solidFill>
                <a:latin typeface="+mj-lt"/>
              </a:defRPr>
            </a:lvl2pPr>
            <a:lvl3pPr marL="400050" indent="-168275">
              <a:spcBef>
                <a:spcPts val="500"/>
              </a:spcBef>
              <a:buFont typeface="Montserrat" panose="00000500000000000000" pitchFamily="2" charset="0"/>
              <a:buChar char="−"/>
              <a:defRPr>
                <a:solidFill>
                  <a:schemeClr val="tx1"/>
                </a:solidFill>
              </a:defRPr>
            </a:lvl3pPr>
            <a:lvl4pPr marL="573088" indent="-169863">
              <a:buFont typeface="Arial" panose="020B0604020202020204" pitchFamily="34" charset="0"/>
              <a:buChar char="•"/>
              <a:defRPr>
                <a:solidFill>
                  <a:schemeClr val="tx1"/>
                </a:solidFill>
              </a:defRPr>
            </a:lvl4pPr>
            <a:lvl5pPr>
              <a:defRPr>
                <a:solidFill>
                  <a:schemeClr val="tx1"/>
                </a:solidFill>
              </a:defRPr>
            </a:lvl5pPr>
          </a:lstStyle>
          <a:p>
            <a:pPr lvl="0"/>
            <a:r>
              <a:rPr lang="en-US"/>
              <a:t>Headline style. Return and tab for body copy and bullet styles. </a:t>
            </a:r>
            <a:r>
              <a:rPr lang="en-US" err="1"/>
              <a:t>Shift+Tab</a:t>
            </a:r>
            <a:r>
              <a:rPr lang="en-US"/>
              <a:t> to go back style levels.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275E2CC6-3374-AA5C-5C07-EF33FFDC3927}"/>
              </a:ext>
            </a:extLst>
          </p:cNvPr>
          <p:cNvSpPr>
            <a:spLocks noGrp="1"/>
          </p:cNvSpPr>
          <p:nvPr>
            <p:ph type="ftr" sz="quarter" idx="18"/>
          </p:nvPr>
        </p:nvSpPr>
        <p:spPr/>
        <p:txBody>
          <a:bodyPr/>
          <a:lstStyle/>
          <a:p>
            <a:endParaRPr lang="en-US"/>
          </a:p>
        </p:txBody>
      </p:sp>
      <p:sp>
        <p:nvSpPr>
          <p:cNvPr id="3" name="Slide Number Placeholder 2">
            <a:extLst>
              <a:ext uri="{FF2B5EF4-FFF2-40B4-BE49-F238E27FC236}">
                <a16:creationId xmlns:a16="http://schemas.microsoft.com/office/drawing/2014/main" id="{DE2D8554-A717-6881-E959-48026FCAB9E6}"/>
              </a:ext>
            </a:extLst>
          </p:cNvPr>
          <p:cNvSpPr>
            <a:spLocks noGrp="1"/>
          </p:cNvSpPr>
          <p:nvPr>
            <p:ph type="sldNum" sz="quarter" idx="19"/>
          </p:nvPr>
        </p:nvSpPr>
        <p:spPr/>
        <p:txBody>
          <a:bodyPr/>
          <a:lstStyle/>
          <a:p>
            <a:fld id="{8E1678C3-E49C-4552-9B55-E74E44778AE1}" type="slidenum">
              <a:rPr lang="en-US" smtClean="0"/>
              <a:t>‹#›</a:t>
            </a:fld>
            <a:endParaRPr lang="en-US"/>
          </a:p>
        </p:txBody>
      </p:sp>
      <p:sp>
        <p:nvSpPr>
          <p:cNvPr id="11" name="Picture Placeholder 10">
            <a:extLst>
              <a:ext uri="{FF2B5EF4-FFF2-40B4-BE49-F238E27FC236}">
                <a16:creationId xmlns:a16="http://schemas.microsoft.com/office/drawing/2014/main" id="{D450CA1A-9DD2-2A45-DC89-421A09184344}"/>
              </a:ext>
            </a:extLst>
          </p:cNvPr>
          <p:cNvSpPr>
            <a:spLocks noGrp="1"/>
          </p:cNvSpPr>
          <p:nvPr>
            <p:ph type="pic" sz="quarter" idx="16"/>
          </p:nvPr>
        </p:nvSpPr>
        <p:spPr>
          <a:xfrm>
            <a:off x="10190758" y="268288"/>
            <a:ext cx="1721478" cy="3927194"/>
          </a:xfrm>
          <a:prstGeom prst="rect">
            <a:avLst/>
          </a:prstGeom>
          <a:noFill/>
        </p:spPr>
        <p:txBody>
          <a:bodyPr wrap="square" anchor="ctr">
            <a:noAutofit/>
          </a:bodyPr>
          <a:lstStyle>
            <a:lvl1pPr algn="ctr">
              <a:defRPr sz="2000">
                <a:solidFill>
                  <a:schemeClr val="tx1"/>
                </a:solidFill>
              </a:defRPr>
            </a:lvl1pPr>
          </a:lstStyle>
          <a:p>
            <a:r>
              <a:rPr lang="en-US"/>
              <a:t>Click icon to add picture</a:t>
            </a:r>
          </a:p>
        </p:txBody>
      </p:sp>
      <p:sp>
        <p:nvSpPr>
          <p:cNvPr id="8" name="Title 7">
            <a:extLst>
              <a:ext uri="{FF2B5EF4-FFF2-40B4-BE49-F238E27FC236}">
                <a16:creationId xmlns:a16="http://schemas.microsoft.com/office/drawing/2014/main" id="{31DF4C38-4358-DE44-0D6E-7ED2620DF910}"/>
              </a:ext>
            </a:extLst>
          </p:cNvPr>
          <p:cNvSpPr>
            <a:spLocks noGrp="1"/>
          </p:cNvSpPr>
          <p:nvPr>
            <p:ph type="title"/>
          </p:nvPr>
        </p:nvSpPr>
        <p:spPr>
          <a:xfrm>
            <a:off x="788702" y="1559085"/>
            <a:ext cx="4404958" cy="981885"/>
          </a:xfrm>
        </p:spPr>
        <p:txBody>
          <a:bodyPr anchor="b"/>
          <a:lstStyle/>
          <a:p>
            <a:r>
              <a:rPr lang="en-US"/>
              <a:t>Click to edit Master title style</a:t>
            </a:r>
          </a:p>
        </p:txBody>
      </p:sp>
      <p:sp>
        <p:nvSpPr>
          <p:cNvPr id="27" name="Picture Placeholder 26">
            <a:extLst>
              <a:ext uri="{FF2B5EF4-FFF2-40B4-BE49-F238E27FC236}">
                <a16:creationId xmlns:a16="http://schemas.microsoft.com/office/drawing/2014/main" id="{C5E4E5A4-4936-6E6D-4EEF-59AECBD43E40}"/>
              </a:ext>
            </a:extLst>
          </p:cNvPr>
          <p:cNvSpPr>
            <a:spLocks noGrp="1"/>
          </p:cNvSpPr>
          <p:nvPr>
            <p:ph type="pic" sz="quarter" idx="20"/>
          </p:nvPr>
        </p:nvSpPr>
        <p:spPr>
          <a:xfrm>
            <a:off x="6136844" y="4327525"/>
            <a:ext cx="5775755" cy="1906588"/>
          </a:xfr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491255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with Sidebar Content">
    <p:bg>
      <p:bgRef idx="1001">
        <a:schemeClr val="bg1"/>
      </p:bgRef>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F70138C1-39B8-CA7E-7604-B4B51A8A67E7}"/>
              </a:ext>
            </a:extLst>
          </p:cNvPr>
          <p:cNvSpPr>
            <a:spLocks noGrp="1"/>
          </p:cNvSpPr>
          <p:nvPr>
            <p:ph type="body" sz="quarter" idx="19"/>
          </p:nvPr>
        </p:nvSpPr>
        <p:spPr>
          <a:xfrm flipV="1">
            <a:off x="8056563" y="268288"/>
            <a:ext cx="3867150" cy="6129337"/>
          </a:xfrm>
          <a:prstGeom prst="round1Rect">
            <a:avLst>
              <a:gd name="adj" fmla="val 23778"/>
            </a:avLst>
          </a:prstGeom>
          <a:solidFill>
            <a:schemeClr val="accent6"/>
          </a:solidFill>
        </p:spPr>
        <p:txBody>
          <a:bodyPr wrap="square">
            <a:noAutofit/>
          </a:bodyPr>
          <a:lstStyle>
            <a:lvl1pPr>
              <a:buNone/>
              <a:defRPr sz="100"/>
            </a:lvl1pPr>
            <a:lvl2pPr marL="0" indent="0">
              <a:buNone/>
              <a:defRPr/>
            </a:lvl2pPr>
            <a:lvl3pPr marL="228600" indent="0">
              <a:buNone/>
              <a:defRPr/>
            </a:lvl3pPr>
            <a:lvl4pPr marL="457200" indent="0">
              <a:buNone/>
              <a:defRPr/>
            </a:lvl4pPr>
            <a:lvl5pPr>
              <a:buNone/>
              <a:defRPr/>
            </a:lvl5pPr>
          </a:lstStyle>
          <a:p>
            <a:pPr lvl="0"/>
            <a:r>
              <a:rPr lang="en-US"/>
              <a:t>Click to edit Master text styles</a:t>
            </a:r>
          </a:p>
        </p:txBody>
      </p:sp>
      <p:sp>
        <p:nvSpPr>
          <p:cNvPr id="2" name="Title 1">
            <a:extLst>
              <a:ext uri="{FF2B5EF4-FFF2-40B4-BE49-F238E27FC236}">
                <a16:creationId xmlns:a16="http://schemas.microsoft.com/office/drawing/2014/main" id="{0524CA75-07F7-C551-15D4-A865B8F870FE}"/>
              </a:ext>
            </a:extLst>
          </p:cNvPr>
          <p:cNvSpPr>
            <a:spLocks noGrp="1"/>
          </p:cNvSpPr>
          <p:nvPr>
            <p:ph type="title"/>
          </p:nvPr>
        </p:nvSpPr>
        <p:spPr>
          <a:xfrm>
            <a:off x="419725" y="1576632"/>
            <a:ext cx="6704853" cy="446469"/>
          </a:xfrm>
        </p:spPr>
        <p:txBody>
          <a:bodyPr anchor="b"/>
          <a:lstStyle>
            <a:lvl1pPr>
              <a:defRPr>
                <a:solidFill>
                  <a:schemeClr val="tx2"/>
                </a:solidFill>
              </a:defRPr>
            </a:lvl1pPr>
          </a:lstStyle>
          <a:p>
            <a:r>
              <a:rPr lang="en-US"/>
              <a:t>Click to edit Master title style</a:t>
            </a:r>
          </a:p>
        </p:txBody>
      </p:sp>
      <p:sp>
        <p:nvSpPr>
          <p:cNvPr id="14" name="Content Placeholder 13">
            <a:extLst>
              <a:ext uri="{FF2B5EF4-FFF2-40B4-BE49-F238E27FC236}">
                <a16:creationId xmlns:a16="http://schemas.microsoft.com/office/drawing/2014/main" id="{92105041-6D01-AD42-1464-17E9952E2D4F}"/>
              </a:ext>
            </a:extLst>
          </p:cNvPr>
          <p:cNvSpPr>
            <a:spLocks noGrp="1"/>
          </p:cNvSpPr>
          <p:nvPr>
            <p:ph sz="quarter" idx="14" hasCustomPrompt="1"/>
          </p:nvPr>
        </p:nvSpPr>
        <p:spPr>
          <a:xfrm>
            <a:off x="419100" y="2170113"/>
            <a:ext cx="6704853" cy="3567112"/>
          </a:xfrm>
        </p:spPr>
        <p:txBody>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1C46D20-DCEB-F440-179F-0876886835D5}"/>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1BF434C9-1827-DED1-1E64-620B242ABF45}"/>
              </a:ext>
            </a:extLst>
          </p:cNvPr>
          <p:cNvSpPr>
            <a:spLocks noGrp="1"/>
          </p:cNvSpPr>
          <p:nvPr>
            <p:ph type="sldNum" sz="quarter" idx="16"/>
          </p:nvPr>
        </p:nvSpPr>
        <p:spPr/>
        <p:txBody>
          <a:bodyPr/>
          <a:lstStyle/>
          <a:p>
            <a:fld id="{E097BF52-0257-49D6-BB20-385A163947A0}" type="slidenum">
              <a:rPr lang="en-US" smtClean="0"/>
              <a:pPr/>
              <a:t>‹#›</a:t>
            </a:fld>
            <a:endParaRPr lang="en-US"/>
          </a:p>
        </p:txBody>
      </p:sp>
      <p:sp>
        <p:nvSpPr>
          <p:cNvPr id="4" name="Text Placeholder 3">
            <a:extLst>
              <a:ext uri="{FF2B5EF4-FFF2-40B4-BE49-F238E27FC236}">
                <a16:creationId xmlns:a16="http://schemas.microsoft.com/office/drawing/2014/main" id="{0F5B43FE-DE1A-1DCF-ABC0-D19FDEC63262}"/>
              </a:ext>
            </a:extLst>
          </p:cNvPr>
          <p:cNvSpPr>
            <a:spLocks noGrp="1"/>
          </p:cNvSpPr>
          <p:nvPr>
            <p:ph type="body" sz="quarter" idx="17" hasCustomPrompt="1"/>
          </p:nvPr>
        </p:nvSpPr>
        <p:spPr>
          <a:xfrm>
            <a:off x="8578466" y="1236663"/>
            <a:ext cx="2915033" cy="4500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69374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44158AF-A3C4-9BA3-E6CD-95E569CF4B28}"/>
              </a:ext>
            </a:extLst>
          </p:cNvPr>
          <p:cNvSpPr>
            <a:spLocks noGrp="1"/>
          </p:cNvSpPr>
          <p:nvPr>
            <p:ph type="pic" sz="quarter" idx="13"/>
          </p:nvPr>
        </p:nvSpPr>
        <p:spPr>
          <a:xfrm>
            <a:off x="290650" y="268078"/>
            <a:ext cx="11621950" cy="6054936"/>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A5CAB579-3147-8B54-073C-CE772B8A1FDC}"/>
              </a:ext>
            </a:extLst>
          </p:cNvPr>
          <p:cNvSpPr>
            <a:spLocks noGrp="1"/>
          </p:cNvSpPr>
          <p:nvPr>
            <p:ph type="title"/>
          </p:nvPr>
        </p:nvSpPr>
        <p:spPr>
          <a:xfrm>
            <a:off x="6461938" y="1784535"/>
            <a:ext cx="4619000" cy="988540"/>
          </a:xfrm>
        </p:spPr>
        <p:txBody>
          <a:bodyPr anchor="b"/>
          <a:lstStyle/>
          <a:p>
            <a:r>
              <a:rPr lang="en-US"/>
              <a:t>Click to edit Master title style</a:t>
            </a:r>
          </a:p>
        </p:txBody>
      </p:sp>
      <p:sp>
        <p:nvSpPr>
          <p:cNvPr id="6" name="Text Placeholder 5">
            <a:extLst>
              <a:ext uri="{FF2B5EF4-FFF2-40B4-BE49-F238E27FC236}">
                <a16:creationId xmlns:a16="http://schemas.microsoft.com/office/drawing/2014/main" id="{8018BAF9-F82D-7407-4AE6-F780F260A0B4}"/>
              </a:ext>
            </a:extLst>
          </p:cNvPr>
          <p:cNvSpPr>
            <a:spLocks noGrp="1"/>
          </p:cNvSpPr>
          <p:nvPr>
            <p:ph type="body" sz="quarter" idx="12" hasCustomPrompt="1"/>
          </p:nvPr>
        </p:nvSpPr>
        <p:spPr>
          <a:xfrm>
            <a:off x="6461312" y="2952076"/>
            <a:ext cx="3995738" cy="28450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21" name="Footer Placeholder 20">
            <a:extLst>
              <a:ext uri="{FF2B5EF4-FFF2-40B4-BE49-F238E27FC236}">
                <a16:creationId xmlns:a16="http://schemas.microsoft.com/office/drawing/2014/main" id="{E70AE5F3-820F-DFE1-BA82-8E066FD61D52}"/>
              </a:ext>
            </a:extLst>
          </p:cNvPr>
          <p:cNvSpPr>
            <a:spLocks noGrp="1"/>
          </p:cNvSpPr>
          <p:nvPr>
            <p:ph type="ftr" sz="quarter" idx="14"/>
          </p:nvPr>
        </p:nvSpPr>
        <p:spPr/>
        <p:txBody>
          <a:bodyPr/>
          <a:lstStyle/>
          <a:p>
            <a:endParaRPr lang="en-US"/>
          </a:p>
        </p:txBody>
      </p:sp>
      <p:sp>
        <p:nvSpPr>
          <p:cNvPr id="22" name="Slide Number Placeholder 21">
            <a:extLst>
              <a:ext uri="{FF2B5EF4-FFF2-40B4-BE49-F238E27FC236}">
                <a16:creationId xmlns:a16="http://schemas.microsoft.com/office/drawing/2014/main" id="{9B1044A6-D93E-C8A4-6187-C80474C0102C}"/>
              </a:ext>
            </a:extLst>
          </p:cNvPr>
          <p:cNvSpPr>
            <a:spLocks noGrp="1"/>
          </p:cNvSpPr>
          <p:nvPr>
            <p:ph type="sldNum" sz="quarter" idx="15"/>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1747052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pact - Two Columns">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CEB4079-1F75-7273-5270-4CF9270A1BE3}"/>
              </a:ext>
            </a:extLst>
          </p:cNvPr>
          <p:cNvSpPr>
            <a:spLocks noGrp="1"/>
          </p:cNvSpPr>
          <p:nvPr>
            <p:ph type="body" sz="quarter" idx="23" hasCustomPrompt="1"/>
          </p:nvPr>
        </p:nvSpPr>
        <p:spPr>
          <a:xfrm>
            <a:off x="5998740" y="1203433"/>
            <a:ext cx="5441770" cy="4971394"/>
          </a:xfrm>
          <a:custGeom>
            <a:avLst/>
            <a:gdLst>
              <a:gd name="connsiteX0" fmla="*/ 0 w 5441770"/>
              <a:gd name="connsiteY0" fmla="*/ 0 h 4971394"/>
              <a:gd name="connsiteX1" fmla="*/ 4613188 w 5441770"/>
              <a:gd name="connsiteY1" fmla="*/ 0 h 4971394"/>
              <a:gd name="connsiteX2" fmla="*/ 5441770 w 5441770"/>
              <a:gd name="connsiteY2" fmla="*/ 828582 h 4971394"/>
              <a:gd name="connsiteX3" fmla="*/ 5441770 w 5441770"/>
              <a:gd name="connsiteY3" fmla="*/ 4971394 h 4971394"/>
              <a:gd name="connsiteX4" fmla="*/ 0 w 5441770"/>
              <a:gd name="connsiteY4" fmla="*/ 4971394 h 49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770" h="4971394">
                <a:moveTo>
                  <a:pt x="0" y="0"/>
                </a:moveTo>
                <a:lnTo>
                  <a:pt x="4613188" y="0"/>
                </a:lnTo>
                <a:cubicBezTo>
                  <a:pt x="5070801" y="0"/>
                  <a:pt x="5441770" y="370969"/>
                  <a:pt x="5441770" y="828582"/>
                </a:cubicBezTo>
                <a:lnTo>
                  <a:pt x="5441770" y="4971394"/>
                </a:lnTo>
                <a:lnTo>
                  <a:pt x="0" y="4971394"/>
                </a:lnTo>
                <a:close/>
              </a:path>
            </a:pathLst>
          </a:custGeom>
          <a:solidFill>
            <a:schemeClr val="accent2"/>
          </a:solidFill>
        </p:spPr>
        <p:txBody>
          <a:bodyPr wrap="square" lIns="274320" tIns="457200" rIns="365760" bIns="365760">
            <a:noAutofit/>
          </a:bodyPr>
          <a:lstStyle>
            <a:lvl1pPr marL="0" indent="0">
              <a:spcBef>
                <a:spcPts val="2400"/>
              </a:spcBef>
              <a:buFont typeface="Arial" panose="020B0604020202020204" pitchFamily="34" charset="0"/>
              <a:buNone/>
              <a:defRPr sz="2000" b="1">
                <a:solidFill>
                  <a:schemeClr val="bg1"/>
                </a:solidFill>
              </a:defRPr>
            </a:lvl1pPr>
            <a:lvl2pPr marL="0" indent="0">
              <a:spcBef>
                <a:spcPts val="2400"/>
              </a:spcBef>
              <a:buFont typeface="Arial" panose="020B0604020202020204" pitchFamily="34" charset="0"/>
              <a:buChar char="​"/>
              <a:defRPr sz="2000">
                <a:solidFill>
                  <a:schemeClr val="bg1"/>
                </a:solidFill>
              </a:defRPr>
            </a:lvl2pPr>
            <a:lvl3pPr marL="227013" indent="-227013">
              <a:buFont typeface="Arial" panose="020B0604020202020204" pitchFamily="34" charset="0"/>
              <a:buChar char="•"/>
              <a:defRPr sz="2000">
                <a:solidFill>
                  <a:schemeClr val="bg1"/>
                </a:solidFill>
              </a:defRPr>
            </a:lvl3pPr>
            <a:lvl4pPr marL="403225" indent="0">
              <a:buNone/>
              <a:defRPr sz="2000"/>
            </a:lvl4pPr>
            <a:lvl5pPr marL="576263" indent="0">
              <a:buNone/>
              <a:defRPr sz="2000"/>
            </a:lvl5pPr>
          </a:lstStyle>
          <a:p>
            <a:pPr lvl="0"/>
            <a:r>
              <a:rPr lang="en-US"/>
              <a:t>Headline style. Return and tab for body copy and bullet styles. </a:t>
            </a:r>
            <a:r>
              <a:rPr lang="en-US" err="1"/>
              <a:t>Shift+Tab</a:t>
            </a:r>
            <a:r>
              <a:rPr lang="en-US"/>
              <a:t> to go back style levels.</a:t>
            </a:r>
          </a:p>
          <a:p>
            <a:pPr lvl="1"/>
            <a:r>
              <a:rPr lang="en-US"/>
              <a:t>Body copy style.</a:t>
            </a:r>
          </a:p>
          <a:p>
            <a:pPr lvl="2"/>
            <a:r>
              <a:rPr lang="en-US"/>
              <a:t>Bullet style</a:t>
            </a:r>
          </a:p>
        </p:txBody>
      </p:sp>
      <p:sp>
        <p:nvSpPr>
          <p:cNvPr id="4" name="Text Placeholder 3">
            <a:extLst>
              <a:ext uri="{FF2B5EF4-FFF2-40B4-BE49-F238E27FC236}">
                <a16:creationId xmlns:a16="http://schemas.microsoft.com/office/drawing/2014/main" id="{BB3ED045-C08F-D261-2D83-7818BDCD026A}"/>
              </a:ext>
            </a:extLst>
          </p:cNvPr>
          <p:cNvSpPr>
            <a:spLocks noGrp="1"/>
          </p:cNvSpPr>
          <p:nvPr>
            <p:ph type="body" sz="quarter" idx="19" hasCustomPrompt="1"/>
          </p:nvPr>
        </p:nvSpPr>
        <p:spPr>
          <a:xfrm>
            <a:off x="501831" y="1203433"/>
            <a:ext cx="5368196" cy="4971394"/>
          </a:xfrm>
          <a:solidFill>
            <a:schemeClr val="accent1"/>
          </a:solidFill>
        </p:spPr>
        <p:txBody>
          <a:bodyPr lIns="274320" tIns="457200" rIns="365760" bIns="365760"/>
          <a:lstStyle>
            <a:lvl1pPr marL="0" indent="0">
              <a:spcBef>
                <a:spcPts val="2400"/>
              </a:spcBef>
              <a:buFont typeface="Arial" panose="020B0604020202020204" pitchFamily="34" charset="0"/>
              <a:buChar char="​"/>
              <a:defRPr sz="2000" b="1">
                <a:solidFill>
                  <a:schemeClr val="bg1"/>
                </a:solidFill>
              </a:defRPr>
            </a:lvl1pPr>
            <a:lvl2pPr marL="0" indent="0">
              <a:spcBef>
                <a:spcPts val="2400"/>
              </a:spcBef>
              <a:buFont typeface="Arial" panose="020B0604020202020204" pitchFamily="34" charset="0"/>
              <a:buChar char="​"/>
              <a:defRPr sz="2000">
                <a:solidFill>
                  <a:schemeClr val="bg1"/>
                </a:solidFill>
              </a:defRPr>
            </a:lvl2pPr>
            <a:lvl3pPr marL="227013" indent="-227013">
              <a:buFont typeface="Arial" panose="020B0604020202020204" pitchFamily="34" charset="0"/>
              <a:buChar char="•"/>
              <a:defRPr sz="2000">
                <a:solidFill>
                  <a:schemeClr val="bg1"/>
                </a:solidFill>
              </a:defRPr>
            </a:lvl3pPr>
            <a:lvl4pPr marL="403225" indent="0">
              <a:buNone/>
              <a:defRPr sz="2000"/>
            </a:lvl4pPr>
            <a:lvl5pPr marL="576263" indent="0">
              <a:buNone/>
              <a:defRPr sz="2000"/>
            </a:lvl5pPr>
          </a:lstStyle>
          <a:p>
            <a:pPr lvl="0"/>
            <a:r>
              <a:rPr lang="en-US"/>
              <a:t>Headline style. Return and tab for body copy and bullet styles. </a:t>
            </a:r>
            <a:r>
              <a:rPr lang="en-US" err="1"/>
              <a:t>Shift+Tab</a:t>
            </a:r>
            <a:r>
              <a:rPr lang="en-US"/>
              <a:t> to go back style levels.</a:t>
            </a:r>
          </a:p>
          <a:p>
            <a:pPr lvl="1"/>
            <a:r>
              <a:rPr lang="en-US"/>
              <a:t>Body copy style.</a:t>
            </a:r>
          </a:p>
          <a:p>
            <a:pPr lvl="2"/>
            <a:r>
              <a:rPr lang="en-US"/>
              <a:t>Bullet style</a:t>
            </a:r>
          </a:p>
        </p:txBody>
      </p:sp>
      <p:sp>
        <p:nvSpPr>
          <p:cNvPr id="11" name="Slide Number Placeholder 10">
            <a:extLst>
              <a:ext uri="{FF2B5EF4-FFF2-40B4-BE49-F238E27FC236}">
                <a16:creationId xmlns:a16="http://schemas.microsoft.com/office/drawing/2014/main" id="{9925A6FA-7078-3ED0-0CB0-B5BFCD84225D}"/>
              </a:ext>
            </a:extLst>
          </p:cNvPr>
          <p:cNvSpPr>
            <a:spLocks noGrp="1"/>
          </p:cNvSpPr>
          <p:nvPr>
            <p:ph type="sldNum" sz="quarter" idx="17"/>
          </p:nvPr>
        </p:nvSpPr>
        <p:spPr/>
        <p:txBody>
          <a:bodyPr/>
          <a:lstStyle>
            <a:lvl1pPr>
              <a:defRPr>
                <a:solidFill>
                  <a:schemeClr val="tx2"/>
                </a:solidFill>
              </a:defRPr>
            </a:lvl1pPr>
          </a:lstStyle>
          <a:p>
            <a:fld id="{A37CC15A-DD08-4E9E-9070-B5356A098051}" type="slidenum">
              <a:rPr lang="en-US" smtClean="0"/>
              <a:pPr/>
              <a:t>‹#›</a:t>
            </a:fld>
            <a:endParaRPr lang="en-US"/>
          </a:p>
        </p:txBody>
      </p:sp>
      <p:sp>
        <p:nvSpPr>
          <p:cNvPr id="3" name="Footer Placeholder 2">
            <a:extLst>
              <a:ext uri="{FF2B5EF4-FFF2-40B4-BE49-F238E27FC236}">
                <a16:creationId xmlns:a16="http://schemas.microsoft.com/office/drawing/2014/main" id="{67D1EDD1-F9A5-5515-1498-5F2C4422B5FC}"/>
              </a:ext>
            </a:extLst>
          </p:cNvPr>
          <p:cNvSpPr>
            <a:spLocks noGrp="1"/>
          </p:cNvSpPr>
          <p:nvPr>
            <p:ph type="ftr" sz="quarter" idx="21"/>
          </p:nvPr>
        </p:nvSpPr>
        <p:spPr/>
        <p:txBody>
          <a:bodyPr/>
          <a:lstStyle>
            <a:lvl1pPr>
              <a:defRPr>
                <a:solidFill>
                  <a:srgbClr val="797979"/>
                </a:solidFill>
              </a:defRPr>
            </a:lvl1pPr>
          </a:lstStyle>
          <a:p>
            <a:endParaRPr lang="en-US"/>
          </a:p>
        </p:txBody>
      </p:sp>
      <p:sp>
        <p:nvSpPr>
          <p:cNvPr id="14" name="Title 13">
            <a:extLst>
              <a:ext uri="{FF2B5EF4-FFF2-40B4-BE49-F238E27FC236}">
                <a16:creationId xmlns:a16="http://schemas.microsoft.com/office/drawing/2014/main" id="{89198868-FFEC-EFB6-4FF0-E82CCAA740DF}"/>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58509469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pact - Three Columns">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B4FC6FC-F0DA-FF44-FD1E-A9A63429C346}"/>
              </a:ext>
            </a:extLst>
          </p:cNvPr>
          <p:cNvSpPr>
            <a:spLocks noGrp="1"/>
          </p:cNvSpPr>
          <p:nvPr>
            <p:ph type="pic" sz="quarter" idx="34"/>
          </p:nvPr>
        </p:nvSpPr>
        <p:spPr>
          <a:xfrm flipH="1" flipV="1">
            <a:off x="7881174" y="1245475"/>
            <a:ext cx="3502109" cy="4795836"/>
          </a:xfrm>
          <a:custGeom>
            <a:avLst/>
            <a:gdLst>
              <a:gd name="connsiteX0" fmla="*/ 3502109 w 3502109"/>
              <a:gd name="connsiteY0" fmla="*/ 4795836 h 4795836"/>
              <a:gd name="connsiteX1" fmla="*/ 904165 w 3502109"/>
              <a:gd name="connsiteY1" fmla="*/ 4795836 h 4795836"/>
              <a:gd name="connsiteX2" fmla="*/ 721952 w 3502109"/>
              <a:gd name="connsiteY2" fmla="*/ 4777467 h 4795836"/>
              <a:gd name="connsiteX3" fmla="*/ 0 w 3502109"/>
              <a:gd name="connsiteY3" fmla="*/ 3891662 h 4795836"/>
              <a:gd name="connsiteX4" fmla="*/ 0 w 3502109"/>
              <a:gd name="connsiteY4" fmla="*/ 0 h 4795836"/>
              <a:gd name="connsiteX5" fmla="*/ 3502109 w 3502109"/>
              <a:gd name="connsiteY5" fmla="*/ 0 h 479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2109" h="4795836">
                <a:moveTo>
                  <a:pt x="3502109" y="4795836"/>
                </a:moveTo>
                <a:lnTo>
                  <a:pt x="904165" y="4795836"/>
                </a:lnTo>
                <a:lnTo>
                  <a:pt x="721952" y="4777467"/>
                </a:lnTo>
                <a:cubicBezTo>
                  <a:pt x="309935" y="4693156"/>
                  <a:pt x="0" y="4328604"/>
                  <a:pt x="0" y="3891662"/>
                </a:cubicBezTo>
                <a:lnTo>
                  <a:pt x="0" y="0"/>
                </a:lnTo>
                <a:lnTo>
                  <a:pt x="3502109" y="0"/>
                </a:lnTo>
                <a:close/>
              </a:path>
            </a:pathLst>
          </a:custGeom>
          <a:solidFill>
            <a:srgbClr val="CBDB2A"/>
          </a:solidFill>
        </p:spPr>
        <p:txBody>
          <a:bodyPr wrap="square">
            <a:noAutofit/>
          </a:bodyPr>
          <a:lstStyle>
            <a:lvl1pPr>
              <a:defRPr>
                <a:solidFill>
                  <a:srgbClr val="CBDB2A"/>
                </a:solidFill>
              </a:defRPr>
            </a:lvl1pPr>
          </a:lstStyle>
          <a:p>
            <a:r>
              <a:rPr lang="en-US"/>
              <a:t>Click icon to add picture</a:t>
            </a:r>
          </a:p>
        </p:txBody>
      </p:sp>
      <p:sp>
        <p:nvSpPr>
          <p:cNvPr id="29" name="Picture Placeholder 28">
            <a:extLst>
              <a:ext uri="{FF2B5EF4-FFF2-40B4-BE49-F238E27FC236}">
                <a16:creationId xmlns:a16="http://schemas.microsoft.com/office/drawing/2014/main" id="{9FDB8ED7-1C2A-6071-AB31-66993A9B7958}"/>
              </a:ext>
            </a:extLst>
          </p:cNvPr>
          <p:cNvSpPr>
            <a:spLocks noGrp="1"/>
          </p:cNvSpPr>
          <p:nvPr>
            <p:ph type="pic" sz="quarter" idx="33"/>
          </p:nvPr>
        </p:nvSpPr>
        <p:spPr>
          <a:xfrm>
            <a:off x="4189413" y="1246188"/>
            <a:ext cx="3503612" cy="4795837"/>
          </a:xfrm>
          <a:solidFill>
            <a:schemeClr val="accent3"/>
          </a:solidFill>
        </p:spPr>
        <p:txBody>
          <a:bodyPr/>
          <a:lstStyle>
            <a:lvl1pPr>
              <a:defRPr>
                <a:solidFill>
                  <a:schemeClr val="accent3"/>
                </a:solidFill>
              </a:defRPr>
            </a:lvl1pPr>
          </a:lstStyle>
          <a:p>
            <a:r>
              <a:rPr lang="en-US"/>
              <a:t>Click icon to add picture</a:t>
            </a:r>
          </a:p>
        </p:txBody>
      </p:sp>
      <p:sp>
        <p:nvSpPr>
          <p:cNvPr id="12" name="Picture Placeholder 11">
            <a:extLst>
              <a:ext uri="{FF2B5EF4-FFF2-40B4-BE49-F238E27FC236}">
                <a16:creationId xmlns:a16="http://schemas.microsoft.com/office/drawing/2014/main" id="{91712527-3E8F-FBED-1616-DBF5658FD337}"/>
              </a:ext>
            </a:extLst>
          </p:cNvPr>
          <p:cNvSpPr>
            <a:spLocks noGrp="1"/>
          </p:cNvSpPr>
          <p:nvPr>
            <p:ph type="pic" sz="quarter" idx="32"/>
          </p:nvPr>
        </p:nvSpPr>
        <p:spPr>
          <a:xfrm>
            <a:off x="501832" y="1246188"/>
            <a:ext cx="3502109" cy="4795124"/>
          </a:xfrm>
          <a:custGeom>
            <a:avLst/>
            <a:gdLst>
              <a:gd name="connsiteX0" fmla="*/ 0 w 3502109"/>
              <a:gd name="connsiteY0" fmla="*/ 0 h 4795124"/>
              <a:gd name="connsiteX1" fmla="*/ 3502109 w 3502109"/>
              <a:gd name="connsiteY1" fmla="*/ 0 h 4795124"/>
              <a:gd name="connsiteX2" fmla="*/ 3502109 w 3502109"/>
              <a:gd name="connsiteY2" fmla="*/ 4795124 h 4795124"/>
              <a:gd name="connsiteX3" fmla="*/ 904175 w 3502109"/>
              <a:gd name="connsiteY3" fmla="*/ 4795124 h 4795124"/>
              <a:gd name="connsiteX4" fmla="*/ 0 w 3502109"/>
              <a:gd name="connsiteY4" fmla="*/ 3890949 h 479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109" h="4795124">
                <a:moveTo>
                  <a:pt x="0" y="0"/>
                </a:moveTo>
                <a:lnTo>
                  <a:pt x="3502109" y="0"/>
                </a:lnTo>
                <a:lnTo>
                  <a:pt x="3502109" y="4795124"/>
                </a:lnTo>
                <a:lnTo>
                  <a:pt x="904175" y="4795124"/>
                </a:lnTo>
                <a:cubicBezTo>
                  <a:pt x="404813" y="4795124"/>
                  <a:pt x="0" y="4390311"/>
                  <a:pt x="0" y="3890949"/>
                </a:cubicBezTo>
                <a:close/>
              </a:path>
            </a:pathLst>
          </a:custGeom>
          <a:solidFill>
            <a:schemeClr val="accent1"/>
          </a:solidFill>
        </p:spPr>
        <p:txBody>
          <a:bodyPr wrap="square">
            <a:noAutofit/>
          </a:bodyPr>
          <a:lstStyle>
            <a:lvl1pPr>
              <a:defRPr>
                <a:solidFill>
                  <a:schemeClr val="accent1"/>
                </a:solidFill>
              </a:defRPr>
            </a:lvl1pPr>
          </a:lstStyle>
          <a:p>
            <a:r>
              <a:rPr lang="en-US" dirty="0"/>
              <a:t>Click icon to add picture</a:t>
            </a:r>
          </a:p>
        </p:txBody>
      </p:sp>
      <p:sp>
        <p:nvSpPr>
          <p:cNvPr id="3" name="Text Placeholder 3">
            <a:extLst>
              <a:ext uri="{FF2B5EF4-FFF2-40B4-BE49-F238E27FC236}">
                <a16:creationId xmlns:a16="http://schemas.microsoft.com/office/drawing/2014/main" id="{96368D4B-E881-4861-60C5-1EC926EE2CC0}"/>
              </a:ext>
            </a:extLst>
          </p:cNvPr>
          <p:cNvSpPr>
            <a:spLocks noGrp="1"/>
          </p:cNvSpPr>
          <p:nvPr>
            <p:ph type="body" sz="quarter" idx="24" hasCustomPrompt="1"/>
          </p:nvPr>
        </p:nvSpPr>
        <p:spPr>
          <a:xfrm>
            <a:off x="825759" y="3837910"/>
            <a:ext cx="2467799" cy="1253905"/>
          </a:xfrm>
        </p:spPr>
        <p:txBody>
          <a:bodyPr/>
          <a:lstStyle>
            <a:lvl1pPr>
              <a:spcBef>
                <a:spcPts val="2400"/>
              </a:spcBef>
              <a:buNone/>
              <a:defRPr sz="1600">
                <a:solidFill>
                  <a:schemeClr val="bg1"/>
                </a:solidFill>
              </a:defRPr>
            </a:lvl1pPr>
            <a:lvl2pPr marL="0" indent="0">
              <a:buNone/>
              <a:defRPr sz="2000"/>
            </a:lvl2pPr>
            <a:lvl3pPr marL="230188" indent="0">
              <a:buNone/>
              <a:defRPr sz="2000"/>
            </a:lvl3pPr>
            <a:lvl4pPr marL="403225" indent="0">
              <a:buNone/>
              <a:defRPr sz="2000"/>
            </a:lvl4pPr>
            <a:lvl5pPr marL="576263" indent="0">
              <a:buNone/>
              <a:defRPr sz="2000"/>
            </a:lvl5pPr>
          </a:lstStyle>
          <a:p>
            <a:pPr lvl="0"/>
            <a:r>
              <a:rPr lang="en-US"/>
              <a:t>Use the placeholders to showcase data highlights and expand upon them here.</a:t>
            </a:r>
          </a:p>
        </p:txBody>
      </p:sp>
      <p:sp>
        <p:nvSpPr>
          <p:cNvPr id="17" name="Text Placeholder 9">
            <a:extLst>
              <a:ext uri="{FF2B5EF4-FFF2-40B4-BE49-F238E27FC236}">
                <a16:creationId xmlns:a16="http://schemas.microsoft.com/office/drawing/2014/main" id="{F18E6D69-3E75-40BB-B314-CC165B57E0B7}"/>
              </a:ext>
            </a:extLst>
          </p:cNvPr>
          <p:cNvSpPr>
            <a:spLocks noGrp="1"/>
          </p:cNvSpPr>
          <p:nvPr>
            <p:ph type="body" sz="quarter" idx="13" hasCustomPrompt="1"/>
          </p:nvPr>
        </p:nvSpPr>
        <p:spPr bwMode="white">
          <a:xfrm>
            <a:off x="4523163" y="3174805"/>
            <a:ext cx="2472230" cy="184666"/>
          </a:xfrm>
        </p:spPr>
        <p:txBody>
          <a:bodyPr anchor="t">
            <a:spAutoFit/>
          </a:bodyPr>
          <a:lstStyle>
            <a:lvl1pPr marL="0" indent="0" algn="l">
              <a:lnSpc>
                <a:spcPct val="100000"/>
              </a:lnSpc>
              <a:spcBef>
                <a:spcPts val="0"/>
              </a:spcBef>
              <a:spcAft>
                <a:spcPts val="0"/>
              </a:spcAft>
              <a:buFont typeface="Source Sans Pro" panose="020B0503030403020204" pitchFamily="34" charset="0"/>
              <a:buNone/>
              <a:defRPr sz="1200" b="1" cap="all" baseline="0">
                <a:solidFill>
                  <a:schemeClr val="tx1"/>
                </a:solidFill>
                <a:latin typeface="+mn-lt"/>
              </a:defRPr>
            </a:lvl1pPr>
            <a:lvl2pPr marL="0" indent="0">
              <a:buFont typeface="Source Sans Pro" panose="020B0503030403020204" pitchFamily="34" charset="0"/>
              <a:buNone/>
              <a:defRPr sz="1000" b="1" cap="all" baseline="0"/>
            </a:lvl2pPr>
            <a:lvl3pPr marL="0" indent="0">
              <a:buFont typeface="Source Sans Pro" panose="020B0503030403020204" pitchFamily="34" charset="0"/>
              <a:buNone/>
              <a:defRPr sz="1000" b="1" cap="all" baseline="0"/>
            </a:lvl3pPr>
            <a:lvl4pPr marL="0" indent="0">
              <a:buFont typeface="Source Sans Pro" panose="020B0503030403020204" pitchFamily="34" charset="0"/>
              <a:buNone/>
              <a:defRPr sz="1000" b="1" cap="all" baseline="0"/>
            </a:lvl4pPr>
            <a:lvl5pPr marL="0" indent="0">
              <a:buFont typeface="Source Sans Pro" panose="020B0503030403020204" pitchFamily="34" charset="0"/>
              <a:buNone/>
              <a:defRPr sz="1000" b="1" cap="all" baseline="0"/>
            </a:lvl5pPr>
          </a:lstStyle>
          <a:p>
            <a:pPr lvl="0"/>
            <a:r>
              <a:rPr lang="en-US"/>
              <a:t>SHORT, CONCISE label</a:t>
            </a:r>
          </a:p>
        </p:txBody>
      </p:sp>
      <p:sp>
        <p:nvSpPr>
          <p:cNvPr id="4" name="Text Placeholder 3">
            <a:extLst>
              <a:ext uri="{FF2B5EF4-FFF2-40B4-BE49-F238E27FC236}">
                <a16:creationId xmlns:a16="http://schemas.microsoft.com/office/drawing/2014/main" id="{BCF2F4F6-24F4-95AE-13BF-B62550327A60}"/>
              </a:ext>
            </a:extLst>
          </p:cNvPr>
          <p:cNvSpPr>
            <a:spLocks noGrp="1"/>
          </p:cNvSpPr>
          <p:nvPr>
            <p:ph type="body" sz="quarter" idx="25" hasCustomPrompt="1"/>
          </p:nvPr>
        </p:nvSpPr>
        <p:spPr>
          <a:xfrm>
            <a:off x="4523163" y="3837910"/>
            <a:ext cx="2481038" cy="1253905"/>
          </a:xfrm>
        </p:spPr>
        <p:txBody>
          <a:bodyPr/>
          <a:lstStyle>
            <a:lvl1pPr>
              <a:spcBef>
                <a:spcPts val="2400"/>
              </a:spcBef>
              <a:buNone/>
              <a:defRPr sz="1600">
                <a:solidFill>
                  <a:schemeClr val="tx1"/>
                </a:solidFill>
              </a:defRPr>
            </a:lvl1pPr>
            <a:lvl2pPr marL="0" indent="0">
              <a:buNone/>
              <a:defRPr sz="2000"/>
            </a:lvl2pPr>
            <a:lvl3pPr marL="230188" indent="0">
              <a:buNone/>
              <a:defRPr sz="2000"/>
            </a:lvl3pPr>
            <a:lvl4pPr marL="403225" indent="0">
              <a:buNone/>
              <a:defRPr sz="2000"/>
            </a:lvl4pPr>
            <a:lvl5pPr marL="576263" indent="0">
              <a:buNone/>
              <a:defRPr sz="2000"/>
            </a:lvl5pPr>
          </a:lstStyle>
          <a:p>
            <a:pPr lvl="0"/>
            <a:r>
              <a:rPr lang="en-US"/>
              <a:t>Use the placeholders to showcase data highlights and expand upon them here.</a:t>
            </a:r>
          </a:p>
        </p:txBody>
      </p:sp>
      <p:sp>
        <p:nvSpPr>
          <p:cNvPr id="18" name="Text Placeholder 9">
            <a:extLst>
              <a:ext uri="{FF2B5EF4-FFF2-40B4-BE49-F238E27FC236}">
                <a16:creationId xmlns:a16="http://schemas.microsoft.com/office/drawing/2014/main" id="{8F7FCDE9-F896-4FDD-91F2-F018EDC7A8D9}"/>
              </a:ext>
            </a:extLst>
          </p:cNvPr>
          <p:cNvSpPr>
            <a:spLocks noGrp="1"/>
          </p:cNvSpPr>
          <p:nvPr>
            <p:ph type="body" sz="quarter" idx="17" hasCustomPrompt="1"/>
          </p:nvPr>
        </p:nvSpPr>
        <p:spPr>
          <a:xfrm>
            <a:off x="8185720" y="3174805"/>
            <a:ext cx="2472230" cy="184666"/>
          </a:xfrm>
        </p:spPr>
        <p:txBody>
          <a:bodyPr anchor="t">
            <a:spAutoFit/>
          </a:bodyPr>
          <a:lstStyle>
            <a:lvl1pPr marL="0" indent="0" algn="l">
              <a:lnSpc>
                <a:spcPct val="100000"/>
              </a:lnSpc>
              <a:spcBef>
                <a:spcPts val="0"/>
              </a:spcBef>
              <a:spcAft>
                <a:spcPts val="0"/>
              </a:spcAft>
              <a:buFont typeface="Source Sans Pro" panose="020B0503030403020204" pitchFamily="34" charset="0"/>
              <a:buNone/>
              <a:defRPr sz="1200" b="1" cap="all" baseline="0">
                <a:solidFill>
                  <a:schemeClr val="tx1"/>
                </a:solidFill>
                <a:latin typeface="+mn-lt"/>
              </a:defRPr>
            </a:lvl1pPr>
            <a:lvl2pPr marL="0" indent="0">
              <a:buFont typeface="Source Sans Pro" panose="020B0503030403020204" pitchFamily="34" charset="0"/>
              <a:buNone/>
              <a:defRPr sz="1000" b="1" cap="all" baseline="0"/>
            </a:lvl2pPr>
            <a:lvl3pPr marL="0" indent="0">
              <a:buFont typeface="Source Sans Pro" panose="020B0503030403020204" pitchFamily="34" charset="0"/>
              <a:buNone/>
              <a:defRPr sz="1000" b="1" cap="all" baseline="0"/>
            </a:lvl3pPr>
            <a:lvl4pPr marL="0" indent="0">
              <a:buFont typeface="Source Sans Pro" panose="020B0503030403020204" pitchFamily="34" charset="0"/>
              <a:buNone/>
              <a:defRPr sz="1000" b="1" cap="all" baseline="0"/>
            </a:lvl4pPr>
            <a:lvl5pPr marL="0" indent="0">
              <a:buFont typeface="Source Sans Pro" panose="020B0503030403020204" pitchFamily="34" charset="0"/>
              <a:buNone/>
              <a:defRPr sz="1000" b="1" cap="all" baseline="0"/>
            </a:lvl5pPr>
          </a:lstStyle>
          <a:p>
            <a:pPr lvl="0"/>
            <a:r>
              <a:rPr lang="en-US"/>
              <a:t>SHORT, CONCISE label</a:t>
            </a:r>
          </a:p>
        </p:txBody>
      </p:sp>
      <p:sp>
        <p:nvSpPr>
          <p:cNvPr id="8" name="Text Placeholder 3">
            <a:extLst>
              <a:ext uri="{FF2B5EF4-FFF2-40B4-BE49-F238E27FC236}">
                <a16:creationId xmlns:a16="http://schemas.microsoft.com/office/drawing/2014/main" id="{3E4EC75F-6D97-AD5F-173A-451728D369CA}"/>
              </a:ext>
            </a:extLst>
          </p:cNvPr>
          <p:cNvSpPr>
            <a:spLocks noGrp="1"/>
          </p:cNvSpPr>
          <p:nvPr>
            <p:ph type="body" sz="quarter" idx="26" hasCustomPrompt="1"/>
          </p:nvPr>
        </p:nvSpPr>
        <p:spPr>
          <a:xfrm>
            <a:off x="8185720" y="3837910"/>
            <a:ext cx="2446648" cy="1253905"/>
          </a:xfrm>
        </p:spPr>
        <p:txBody>
          <a:bodyPr/>
          <a:lstStyle>
            <a:lvl1pPr>
              <a:spcBef>
                <a:spcPts val="2400"/>
              </a:spcBef>
              <a:buNone/>
              <a:defRPr sz="1600">
                <a:solidFill>
                  <a:schemeClr val="tx1"/>
                </a:solidFill>
              </a:defRPr>
            </a:lvl1pPr>
            <a:lvl2pPr marL="0" indent="0">
              <a:buNone/>
              <a:defRPr sz="2000"/>
            </a:lvl2pPr>
            <a:lvl3pPr marL="230188" indent="0">
              <a:buNone/>
              <a:defRPr sz="2000"/>
            </a:lvl3pPr>
            <a:lvl4pPr marL="403225" indent="0">
              <a:buNone/>
              <a:defRPr sz="2000"/>
            </a:lvl4pPr>
            <a:lvl5pPr marL="576263" indent="0">
              <a:buNone/>
              <a:defRPr sz="2000"/>
            </a:lvl5pPr>
          </a:lstStyle>
          <a:p>
            <a:pPr lvl="0"/>
            <a:r>
              <a:rPr lang="en-US"/>
              <a:t>Use the placeholders to showcase data highlights and expand upon them here.</a:t>
            </a:r>
          </a:p>
        </p:txBody>
      </p:sp>
      <p:sp>
        <p:nvSpPr>
          <p:cNvPr id="5" name="Slide Number Placeholder 4">
            <a:extLst>
              <a:ext uri="{FF2B5EF4-FFF2-40B4-BE49-F238E27FC236}">
                <a16:creationId xmlns:a16="http://schemas.microsoft.com/office/drawing/2014/main" id="{66731CA4-D5DA-F61D-2956-C050767C6A6F}"/>
              </a:ext>
            </a:extLst>
          </p:cNvPr>
          <p:cNvSpPr>
            <a:spLocks noGrp="1"/>
          </p:cNvSpPr>
          <p:nvPr>
            <p:ph type="sldNum" sz="quarter" idx="22"/>
          </p:nvPr>
        </p:nvSpPr>
        <p:spPr/>
        <p:txBody>
          <a:bodyPr/>
          <a:lstStyle>
            <a:lvl1pPr>
              <a:defRPr>
                <a:solidFill>
                  <a:srgbClr val="797979"/>
                </a:solidFill>
              </a:defRPr>
            </a:lvl1pPr>
          </a:lstStyle>
          <a:p>
            <a:fld id="{8E1678C3-E49C-4552-9B55-E74E44778AE1}" type="slidenum">
              <a:rPr lang="en-US" smtClean="0"/>
              <a:t>‹#›</a:t>
            </a:fld>
            <a:endParaRPr lang="en-US"/>
          </a:p>
        </p:txBody>
      </p:sp>
      <p:sp>
        <p:nvSpPr>
          <p:cNvPr id="2" name="Footer Placeholder 1">
            <a:extLst>
              <a:ext uri="{FF2B5EF4-FFF2-40B4-BE49-F238E27FC236}">
                <a16:creationId xmlns:a16="http://schemas.microsoft.com/office/drawing/2014/main" id="{CAF03FC2-E266-E121-4F83-BE949DBE709C}"/>
              </a:ext>
            </a:extLst>
          </p:cNvPr>
          <p:cNvSpPr>
            <a:spLocks noGrp="1"/>
          </p:cNvSpPr>
          <p:nvPr>
            <p:ph type="ftr" sz="quarter" idx="27"/>
          </p:nvPr>
        </p:nvSpPr>
        <p:spPr/>
        <p:txBody>
          <a:bodyPr/>
          <a:lstStyle/>
          <a:p>
            <a:endParaRPr lang="en-US"/>
          </a:p>
        </p:txBody>
      </p:sp>
      <p:sp>
        <p:nvSpPr>
          <p:cNvPr id="25" name="Text Placeholder 24">
            <a:extLst>
              <a:ext uri="{FF2B5EF4-FFF2-40B4-BE49-F238E27FC236}">
                <a16:creationId xmlns:a16="http://schemas.microsoft.com/office/drawing/2014/main" id="{D016DC5B-34C5-AAA7-2BBC-C248A678CD52}"/>
              </a:ext>
            </a:extLst>
          </p:cNvPr>
          <p:cNvSpPr>
            <a:spLocks noGrp="1"/>
          </p:cNvSpPr>
          <p:nvPr>
            <p:ph type="body" sz="quarter" idx="28" hasCustomPrompt="1"/>
          </p:nvPr>
        </p:nvSpPr>
        <p:spPr>
          <a:xfrm>
            <a:off x="825759" y="2054334"/>
            <a:ext cx="2472230" cy="1160463"/>
          </a:xfrm>
        </p:spPr>
        <p:txBody>
          <a:bodyPr anchor="b"/>
          <a:lstStyle>
            <a:lvl1pPr>
              <a:buNone/>
              <a:defRPr sz="6600">
                <a:solidFill>
                  <a:schemeClr val="bg1"/>
                </a:solidFill>
              </a:defRPr>
            </a:lvl1pPr>
            <a:lvl2pPr marL="0" indent="0">
              <a:buNone/>
              <a:defRPr/>
            </a:lvl2pPr>
            <a:lvl3pPr marL="228600" indent="0">
              <a:buNone/>
              <a:defRPr/>
            </a:lvl3pPr>
            <a:lvl4pPr marL="457200" indent="0">
              <a:buNone/>
              <a:defRPr/>
            </a:lvl4pPr>
            <a:lvl5pPr>
              <a:buNone/>
              <a:defRPr/>
            </a:lvl5pPr>
          </a:lstStyle>
          <a:p>
            <a:pPr lvl="0"/>
            <a:r>
              <a:rPr lang="en-US"/>
              <a:t>XX%</a:t>
            </a:r>
          </a:p>
        </p:txBody>
      </p:sp>
      <p:sp>
        <p:nvSpPr>
          <p:cNvPr id="26" name="Text Placeholder 24">
            <a:extLst>
              <a:ext uri="{FF2B5EF4-FFF2-40B4-BE49-F238E27FC236}">
                <a16:creationId xmlns:a16="http://schemas.microsoft.com/office/drawing/2014/main" id="{F398B5FD-DF4C-210D-3623-8FC30F53F81A}"/>
              </a:ext>
            </a:extLst>
          </p:cNvPr>
          <p:cNvSpPr>
            <a:spLocks noGrp="1"/>
          </p:cNvSpPr>
          <p:nvPr>
            <p:ph type="body" sz="quarter" idx="29" hasCustomPrompt="1"/>
          </p:nvPr>
        </p:nvSpPr>
        <p:spPr>
          <a:xfrm>
            <a:off x="4523163" y="2054334"/>
            <a:ext cx="2472230" cy="1160463"/>
          </a:xfrm>
        </p:spPr>
        <p:txBody>
          <a:bodyPr anchor="b"/>
          <a:lstStyle>
            <a:lvl1pPr>
              <a:buNone/>
              <a:defRPr sz="6600">
                <a:solidFill>
                  <a:schemeClr val="tx1"/>
                </a:solidFill>
              </a:defRPr>
            </a:lvl1pPr>
            <a:lvl2pPr marL="0" indent="0">
              <a:buNone/>
              <a:defRPr/>
            </a:lvl2pPr>
            <a:lvl3pPr marL="228600" indent="0">
              <a:buNone/>
              <a:defRPr/>
            </a:lvl3pPr>
            <a:lvl4pPr marL="457200" indent="0">
              <a:buNone/>
              <a:defRPr/>
            </a:lvl4pPr>
            <a:lvl5pPr>
              <a:buNone/>
              <a:defRPr/>
            </a:lvl5pPr>
          </a:lstStyle>
          <a:p>
            <a:pPr lvl="0"/>
            <a:r>
              <a:rPr lang="en-US"/>
              <a:t>XX%</a:t>
            </a:r>
          </a:p>
        </p:txBody>
      </p:sp>
      <p:sp>
        <p:nvSpPr>
          <p:cNvPr id="27" name="Text Placeholder 24">
            <a:extLst>
              <a:ext uri="{FF2B5EF4-FFF2-40B4-BE49-F238E27FC236}">
                <a16:creationId xmlns:a16="http://schemas.microsoft.com/office/drawing/2014/main" id="{7E878C67-2F02-F93C-24C8-6C552C2FF4C5}"/>
              </a:ext>
            </a:extLst>
          </p:cNvPr>
          <p:cNvSpPr>
            <a:spLocks noGrp="1"/>
          </p:cNvSpPr>
          <p:nvPr>
            <p:ph type="body" sz="quarter" idx="30" hasCustomPrompt="1"/>
          </p:nvPr>
        </p:nvSpPr>
        <p:spPr>
          <a:xfrm>
            <a:off x="8185720" y="2054334"/>
            <a:ext cx="2472230" cy="1160463"/>
          </a:xfrm>
        </p:spPr>
        <p:txBody>
          <a:bodyPr anchor="b"/>
          <a:lstStyle>
            <a:lvl1pPr>
              <a:buNone/>
              <a:defRPr sz="6600">
                <a:solidFill>
                  <a:schemeClr val="tx1"/>
                </a:solidFill>
              </a:defRPr>
            </a:lvl1pPr>
            <a:lvl2pPr marL="0" indent="0">
              <a:buNone/>
              <a:defRPr/>
            </a:lvl2pPr>
            <a:lvl3pPr marL="228600" indent="0">
              <a:buNone/>
              <a:defRPr/>
            </a:lvl3pPr>
            <a:lvl4pPr marL="457200" indent="0">
              <a:buNone/>
              <a:defRPr/>
            </a:lvl4pPr>
            <a:lvl5pPr>
              <a:buNone/>
              <a:defRPr/>
            </a:lvl5pPr>
          </a:lstStyle>
          <a:p>
            <a:pPr lvl="0"/>
            <a:r>
              <a:rPr lang="en-US"/>
              <a:t>XX%</a:t>
            </a:r>
          </a:p>
        </p:txBody>
      </p:sp>
      <p:sp>
        <p:nvSpPr>
          <p:cNvPr id="28" name="Title 27">
            <a:extLst>
              <a:ext uri="{FF2B5EF4-FFF2-40B4-BE49-F238E27FC236}">
                <a16:creationId xmlns:a16="http://schemas.microsoft.com/office/drawing/2014/main" id="{F5018396-EA31-8B50-F6EF-FE5CF32B7CAE}"/>
              </a:ext>
            </a:extLst>
          </p:cNvPr>
          <p:cNvSpPr>
            <a:spLocks noGrp="1"/>
          </p:cNvSpPr>
          <p:nvPr>
            <p:ph type="title"/>
          </p:nvPr>
        </p:nvSpPr>
        <p:spPr/>
        <p:txBody>
          <a:bodyPr/>
          <a:lstStyle/>
          <a:p>
            <a:r>
              <a:rPr lang="en-US"/>
              <a:t>Click to edit Master title style</a:t>
            </a:r>
          </a:p>
        </p:txBody>
      </p:sp>
      <p:sp>
        <p:nvSpPr>
          <p:cNvPr id="6" name="Text Placeholder 9">
            <a:extLst>
              <a:ext uri="{FF2B5EF4-FFF2-40B4-BE49-F238E27FC236}">
                <a16:creationId xmlns:a16="http://schemas.microsoft.com/office/drawing/2014/main" id="{91146BE4-C424-152C-7902-C0ADCC029CA8}"/>
              </a:ext>
            </a:extLst>
          </p:cNvPr>
          <p:cNvSpPr>
            <a:spLocks noGrp="1"/>
          </p:cNvSpPr>
          <p:nvPr>
            <p:ph type="body" sz="quarter" idx="31" hasCustomPrompt="1"/>
          </p:nvPr>
        </p:nvSpPr>
        <p:spPr bwMode="white">
          <a:xfrm>
            <a:off x="842539" y="3174805"/>
            <a:ext cx="2472230" cy="184666"/>
          </a:xfrm>
        </p:spPr>
        <p:txBody>
          <a:bodyPr anchor="t">
            <a:spAutoFit/>
          </a:bodyPr>
          <a:lstStyle>
            <a:lvl1pPr marL="0" indent="0" algn="l">
              <a:lnSpc>
                <a:spcPct val="100000"/>
              </a:lnSpc>
              <a:spcBef>
                <a:spcPts val="0"/>
              </a:spcBef>
              <a:spcAft>
                <a:spcPts val="0"/>
              </a:spcAft>
              <a:buFont typeface="Source Sans Pro" panose="020B0503030403020204" pitchFamily="34" charset="0"/>
              <a:buNone/>
              <a:defRPr sz="1200" b="1" cap="all" baseline="0">
                <a:solidFill>
                  <a:schemeClr val="bg1"/>
                </a:solidFill>
                <a:latin typeface="+mn-lt"/>
              </a:defRPr>
            </a:lvl1pPr>
            <a:lvl2pPr marL="0" indent="0">
              <a:buFont typeface="Source Sans Pro" panose="020B0503030403020204" pitchFamily="34" charset="0"/>
              <a:buNone/>
              <a:defRPr sz="1000" b="1" cap="all" baseline="0"/>
            </a:lvl2pPr>
            <a:lvl3pPr marL="0" indent="0">
              <a:buFont typeface="Source Sans Pro" panose="020B0503030403020204" pitchFamily="34" charset="0"/>
              <a:buNone/>
              <a:defRPr sz="1000" b="1" cap="all" baseline="0"/>
            </a:lvl3pPr>
            <a:lvl4pPr marL="0" indent="0">
              <a:buFont typeface="Source Sans Pro" panose="020B0503030403020204" pitchFamily="34" charset="0"/>
              <a:buNone/>
              <a:defRPr sz="1000" b="1" cap="all" baseline="0"/>
            </a:lvl4pPr>
            <a:lvl5pPr marL="0" indent="0">
              <a:buFont typeface="Source Sans Pro" panose="020B0503030403020204" pitchFamily="34" charset="0"/>
              <a:buNone/>
              <a:defRPr sz="1000" b="1" cap="all" baseline="0"/>
            </a:lvl5pPr>
          </a:lstStyle>
          <a:p>
            <a:pPr lvl="0"/>
            <a:r>
              <a:rPr lang="en-US"/>
              <a:t>SHORT, CONCISE label</a:t>
            </a:r>
          </a:p>
        </p:txBody>
      </p:sp>
    </p:spTree>
    <p:extLst>
      <p:ext uri="{BB962C8B-B14F-4D97-AF65-F5344CB8AC3E}">
        <p14:creationId xmlns:p14="http://schemas.microsoft.com/office/powerpoint/2010/main" val="138463251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am">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EE5EBAB-4151-F760-84A5-A91A6160C9A1}"/>
              </a:ext>
            </a:extLst>
          </p:cNvPr>
          <p:cNvSpPr/>
          <p:nvPr/>
        </p:nvSpPr>
        <p:spPr>
          <a:xfrm>
            <a:off x="279400" y="268288"/>
            <a:ext cx="11632836" cy="5965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B2E0CD5-98E1-32C1-016F-05CC2ACC6617}"/>
              </a:ext>
            </a:extLst>
          </p:cNvPr>
          <p:cNvSpPr>
            <a:spLocks noGrp="1"/>
          </p:cNvSpPr>
          <p:nvPr>
            <p:ph type="pic" sz="quarter" idx="12"/>
          </p:nvPr>
        </p:nvSpPr>
        <p:spPr>
          <a:xfrm>
            <a:off x="3187498" y="664161"/>
            <a:ext cx="1855471" cy="1772004"/>
          </a:xfrm>
          <a:prstGeom prst="ellipse">
            <a:avLst/>
          </a:prstGeom>
        </p:spPr>
        <p:txBody>
          <a:bodyPr anchor="ctr"/>
          <a:lstStyle>
            <a:lvl1pPr algn="ctr">
              <a:defRPr sz="1200"/>
            </a:lvl1pPr>
          </a:lstStyle>
          <a:p>
            <a:r>
              <a:rPr lang="en-US"/>
              <a:t>Click icon to add picture</a:t>
            </a:r>
          </a:p>
        </p:txBody>
      </p:sp>
      <p:sp>
        <p:nvSpPr>
          <p:cNvPr id="8" name="Text Placeholder 7">
            <a:extLst>
              <a:ext uri="{FF2B5EF4-FFF2-40B4-BE49-F238E27FC236}">
                <a16:creationId xmlns:a16="http://schemas.microsoft.com/office/drawing/2014/main" id="{2031E1CA-FFFE-219B-6D16-5A992E0D3A83}"/>
              </a:ext>
            </a:extLst>
          </p:cNvPr>
          <p:cNvSpPr>
            <a:spLocks noGrp="1"/>
          </p:cNvSpPr>
          <p:nvPr>
            <p:ph type="body" sz="quarter" idx="13" hasCustomPrompt="1"/>
          </p:nvPr>
        </p:nvSpPr>
        <p:spPr>
          <a:xfrm>
            <a:off x="3187498" y="2528073"/>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10" name="Picture Placeholder 5">
            <a:extLst>
              <a:ext uri="{FF2B5EF4-FFF2-40B4-BE49-F238E27FC236}">
                <a16:creationId xmlns:a16="http://schemas.microsoft.com/office/drawing/2014/main" id="{97EE44DF-5624-4B3B-370D-622E80D2546D}"/>
              </a:ext>
            </a:extLst>
          </p:cNvPr>
          <p:cNvSpPr>
            <a:spLocks noGrp="1"/>
          </p:cNvSpPr>
          <p:nvPr>
            <p:ph type="pic" sz="quarter" idx="14"/>
          </p:nvPr>
        </p:nvSpPr>
        <p:spPr>
          <a:xfrm>
            <a:off x="5390436" y="664161"/>
            <a:ext cx="1855471" cy="1772004"/>
          </a:xfrm>
          <a:prstGeom prst="ellipse">
            <a:avLst/>
          </a:prstGeom>
        </p:spPr>
        <p:txBody>
          <a:bodyPr anchor="ctr"/>
          <a:lstStyle>
            <a:lvl1pPr algn="ctr">
              <a:defRPr sz="1200"/>
            </a:lvl1pPr>
          </a:lstStyle>
          <a:p>
            <a:r>
              <a:rPr lang="en-US"/>
              <a:t>Click icon to add picture</a:t>
            </a:r>
          </a:p>
        </p:txBody>
      </p:sp>
      <p:sp>
        <p:nvSpPr>
          <p:cNvPr id="12" name="Picture Placeholder 5">
            <a:extLst>
              <a:ext uri="{FF2B5EF4-FFF2-40B4-BE49-F238E27FC236}">
                <a16:creationId xmlns:a16="http://schemas.microsoft.com/office/drawing/2014/main" id="{B3D329D2-0F16-2778-DA16-8EB3BADE0110}"/>
              </a:ext>
            </a:extLst>
          </p:cNvPr>
          <p:cNvSpPr>
            <a:spLocks noGrp="1"/>
          </p:cNvSpPr>
          <p:nvPr>
            <p:ph type="pic" sz="quarter" idx="16"/>
          </p:nvPr>
        </p:nvSpPr>
        <p:spPr>
          <a:xfrm>
            <a:off x="7593374" y="664161"/>
            <a:ext cx="1855471" cy="1772004"/>
          </a:xfrm>
          <a:prstGeom prst="ellipse">
            <a:avLst/>
          </a:prstGeom>
        </p:spPr>
        <p:txBody>
          <a:bodyPr anchor="ctr"/>
          <a:lstStyle>
            <a:lvl1pPr algn="ctr">
              <a:defRPr sz="1200"/>
            </a:lvl1pPr>
          </a:lstStyle>
          <a:p>
            <a:r>
              <a:rPr lang="en-US"/>
              <a:t>Click icon to add picture</a:t>
            </a:r>
          </a:p>
        </p:txBody>
      </p:sp>
      <p:sp>
        <p:nvSpPr>
          <p:cNvPr id="14" name="Picture Placeholder 5">
            <a:extLst>
              <a:ext uri="{FF2B5EF4-FFF2-40B4-BE49-F238E27FC236}">
                <a16:creationId xmlns:a16="http://schemas.microsoft.com/office/drawing/2014/main" id="{79B70224-BE5D-323D-0383-CD51DD53C114}"/>
              </a:ext>
            </a:extLst>
          </p:cNvPr>
          <p:cNvSpPr>
            <a:spLocks noGrp="1"/>
          </p:cNvSpPr>
          <p:nvPr>
            <p:ph type="pic" sz="quarter" idx="18"/>
          </p:nvPr>
        </p:nvSpPr>
        <p:spPr>
          <a:xfrm>
            <a:off x="9796313" y="664161"/>
            <a:ext cx="1855471" cy="1772004"/>
          </a:xfrm>
          <a:prstGeom prst="ellipse">
            <a:avLst/>
          </a:prstGeom>
        </p:spPr>
        <p:txBody>
          <a:bodyPr anchor="ctr"/>
          <a:lstStyle>
            <a:lvl1pPr algn="ctr">
              <a:defRPr sz="1200"/>
            </a:lvl1pPr>
          </a:lstStyle>
          <a:p>
            <a:r>
              <a:rPr lang="en-US"/>
              <a:t>Click icon to add picture</a:t>
            </a:r>
          </a:p>
        </p:txBody>
      </p:sp>
      <p:sp>
        <p:nvSpPr>
          <p:cNvPr id="24" name="Picture Placeholder 5">
            <a:extLst>
              <a:ext uri="{FF2B5EF4-FFF2-40B4-BE49-F238E27FC236}">
                <a16:creationId xmlns:a16="http://schemas.microsoft.com/office/drawing/2014/main" id="{3674CB44-A8B5-79FB-B5A7-7AA3A517BF0F}"/>
              </a:ext>
            </a:extLst>
          </p:cNvPr>
          <p:cNvSpPr>
            <a:spLocks noGrp="1"/>
          </p:cNvSpPr>
          <p:nvPr>
            <p:ph type="pic" sz="quarter" idx="20"/>
          </p:nvPr>
        </p:nvSpPr>
        <p:spPr>
          <a:xfrm>
            <a:off x="3187498" y="3371879"/>
            <a:ext cx="1855471" cy="1772004"/>
          </a:xfrm>
          <a:prstGeom prst="ellipse">
            <a:avLst/>
          </a:prstGeom>
        </p:spPr>
        <p:txBody>
          <a:bodyPr anchor="ctr"/>
          <a:lstStyle>
            <a:lvl1pPr algn="ctr">
              <a:defRPr sz="1200"/>
            </a:lvl1pPr>
          </a:lstStyle>
          <a:p>
            <a:r>
              <a:rPr lang="en-US"/>
              <a:t>Click icon to add picture</a:t>
            </a:r>
          </a:p>
        </p:txBody>
      </p:sp>
      <p:sp>
        <p:nvSpPr>
          <p:cNvPr id="26" name="Picture Placeholder 5">
            <a:extLst>
              <a:ext uri="{FF2B5EF4-FFF2-40B4-BE49-F238E27FC236}">
                <a16:creationId xmlns:a16="http://schemas.microsoft.com/office/drawing/2014/main" id="{E636BDB9-137E-29F1-89E8-0095473C803C}"/>
              </a:ext>
            </a:extLst>
          </p:cNvPr>
          <p:cNvSpPr>
            <a:spLocks noGrp="1"/>
          </p:cNvSpPr>
          <p:nvPr>
            <p:ph type="pic" sz="quarter" idx="22"/>
          </p:nvPr>
        </p:nvSpPr>
        <p:spPr>
          <a:xfrm>
            <a:off x="5390436" y="3371879"/>
            <a:ext cx="1855471" cy="1772004"/>
          </a:xfrm>
          <a:prstGeom prst="ellipse">
            <a:avLst/>
          </a:prstGeom>
        </p:spPr>
        <p:txBody>
          <a:bodyPr anchor="ctr"/>
          <a:lstStyle>
            <a:lvl1pPr algn="ctr">
              <a:defRPr sz="1200"/>
            </a:lvl1pPr>
          </a:lstStyle>
          <a:p>
            <a:r>
              <a:rPr lang="en-US"/>
              <a:t>Click icon to add picture</a:t>
            </a:r>
          </a:p>
        </p:txBody>
      </p:sp>
      <p:sp>
        <p:nvSpPr>
          <p:cNvPr id="28" name="Picture Placeholder 5">
            <a:extLst>
              <a:ext uri="{FF2B5EF4-FFF2-40B4-BE49-F238E27FC236}">
                <a16:creationId xmlns:a16="http://schemas.microsoft.com/office/drawing/2014/main" id="{506DADE8-D671-213B-72DB-D9277BEECF18}"/>
              </a:ext>
            </a:extLst>
          </p:cNvPr>
          <p:cNvSpPr>
            <a:spLocks noGrp="1"/>
          </p:cNvSpPr>
          <p:nvPr>
            <p:ph type="pic" sz="quarter" idx="24"/>
          </p:nvPr>
        </p:nvSpPr>
        <p:spPr>
          <a:xfrm>
            <a:off x="7593374" y="3371879"/>
            <a:ext cx="1855471" cy="1772004"/>
          </a:xfrm>
          <a:prstGeom prst="ellipse">
            <a:avLst/>
          </a:prstGeom>
        </p:spPr>
        <p:txBody>
          <a:bodyPr anchor="ctr"/>
          <a:lstStyle>
            <a:lvl1pPr algn="ctr">
              <a:defRPr sz="1200"/>
            </a:lvl1pPr>
          </a:lstStyle>
          <a:p>
            <a:r>
              <a:rPr lang="en-US"/>
              <a:t>Click icon to add picture</a:t>
            </a:r>
          </a:p>
        </p:txBody>
      </p:sp>
      <p:sp>
        <p:nvSpPr>
          <p:cNvPr id="30" name="Picture Placeholder 5">
            <a:extLst>
              <a:ext uri="{FF2B5EF4-FFF2-40B4-BE49-F238E27FC236}">
                <a16:creationId xmlns:a16="http://schemas.microsoft.com/office/drawing/2014/main" id="{826133E0-D67A-1DA8-C8AF-1CDFA2E95917}"/>
              </a:ext>
            </a:extLst>
          </p:cNvPr>
          <p:cNvSpPr>
            <a:spLocks noGrp="1"/>
          </p:cNvSpPr>
          <p:nvPr>
            <p:ph type="pic" sz="quarter" idx="26"/>
          </p:nvPr>
        </p:nvSpPr>
        <p:spPr>
          <a:xfrm>
            <a:off x="9796313" y="3371879"/>
            <a:ext cx="1855471" cy="1772004"/>
          </a:xfrm>
          <a:prstGeom prst="ellipse">
            <a:avLst/>
          </a:prstGeom>
        </p:spPr>
        <p:txBody>
          <a:bodyPr anchor="ctr"/>
          <a:lstStyle>
            <a:lvl1pPr algn="ctr">
              <a:defRPr sz="1200"/>
            </a:lvl1pPr>
          </a:lstStyle>
          <a:p>
            <a:r>
              <a:rPr lang="en-US"/>
              <a:t>Click icon to add picture</a:t>
            </a:r>
          </a:p>
        </p:txBody>
      </p:sp>
      <p:sp>
        <p:nvSpPr>
          <p:cNvPr id="15" name="Text Placeholder 7">
            <a:extLst>
              <a:ext uri="{FF2B5EF4-FFF2-40B4-BE49-F238E27FC236}">
                <a16:creationId xmlns:a16="http://schemas.microsoft.com/office/drawing/2014/main" id="{37982C91-B1EC-3728-A757-E4C35A4F0CF8}"/>
              </a:ext>
            </a:extLst>
          </p:cNvPr>
          <p:cNvSpPr>
            <a:spLocks noGrp="1"/>
          </p:cNvSpPr>
          <p:nvPr>
            <p:ph type="body" sz="quarter" idx="35" hasCustomPrompt="1"/>
          </p:nvPr>
        </p:nvSpPr>
        <p:spPr>
          <a:xfrm>
            <a:off x="5390436" y="2528073"/>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25" name="Text Placeholder 7">
            <a:extLst>
              <a:ext uri="{FF2B5EF4-FFF2-40B4-BE49-F238E27FC236}">
                <a16:creationId xmlns:a16="http://schemas.microsoft.com/office/drawing/2014/main" id="{CAA18E72-0EDE-9B87-F837-FA5A6E5889D1}"/>
              </a:ext>
            </a:extLst>
          </p:cNvPr>
          <p:cNvSpPr>
            <a:spLocks noGrp="1"/>
          </p:cNvSpPr>
          <p:nvPr>
            <p:ph type="body" sz="quarter" idx="36" hasCustomPrompt="1"/>
          </p:nvPr>
        </p:nvSpPr>
        <p:spPr>
          <a:xfrm>
            <a:off x="7593374" y="2528073"/>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27" name="Text Placeholder 7">
            <a:extLst>
              <a:ext uri="{FF2B5EF4-FFF2-40B4-BE49-F238E27FC236}">
                <a16:creationId xmlns:a16="http://schemas.microsoft.com/office/drawing/2014/main" id="{A5791E77-193B-26D0-D3EF-91CDFC467204}"/>
              </a:ext>
            </a:extLst>
          </p:cNvPr>
          <p:cNvSpPr>
            <a:spLocks noGrp="1"/>
          </p:cNvSpPr>
          <p:nvPr>
            <p:ph type="body" sz="quarter" idx="37" hasCustomPrompt="1"/>
          </p:nvPr>
        </p:nvSpPr>
        <p:spPr>
          <a:xfrm>
            <a:off x="9796313" y="2528073"/>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29" name="Text Placeholder 7">
            <a:extLst>
              <a:ext uri="{FF2B5EF4-FFF2-40B4-BE49-F238E27FC236}">
                <a16:creationId xmlns:a16="http://schemas.microsoft.com/office/drawing/2014/main" id="{C320AE79-09BF-EF11-A691-DFFEF8835896}"/>
              </a:ext>
            </a:extLst>
          </p:cNvPr>
          <p:cNvSpPr>
            <a:spLocks noGrp="1"/>
          </p:cNvSpPr>
          <p:nvPr>
            <p:ph type="body" sz="quarter" idx="38" hasCustomPrompt="1"/>
          </p:nvPr>
        </p:nvSpPr>
        <p:spPr>
          <a:xfrm>
            <a:off x="3187498" y="5235791"/>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31" name="Text Placeholder 7">
            <a:extLst>
              <a:ext uri="{FF2B5EF4-FFF2-40B4-BE49-F238E27FC236}">
                <a16:creationId xmlns:a16="http://schemas.microsoft.com/office/drawing/2014/main" id="{5B6C91FE-A4F7-9DCF-F008-EC58A0B0414B}"/>
              </a:ext>
            </a:extLst>
          </p:cNvPr>
          <p:cNvSpPr>
            <a:spLocks noGrp="1"/>
          </p:cNvSpPr>
          <p:nvPr>
            <p:ph type="body" sz="quarter" idx="39" hasCustomPrompt="1"/>
          </p:nvPr>
        </p:nvSpPr>
        <p:spPr>
          <a:xfrm>
            <a:off x="5390436" y="5235791"/>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32" name="Text Placeholder 7">
            <a:extLst>
              <a:ext uri="{FF2B5EF4-FFF2-40B4-BE49-F238E27FC236}">
                <a16:creationId xmlns:a16="http://schemas.microsoft.com/office/drawing/2014/main" id="{F4626012-48F2-8DF1-CA6B-C39A54CED94A}"/>
              </a:ext>
            </a:extLst>
          </p:cNvPr>
          <p:cNvSpPr>
            <a:spLocks noGrp="1"/>
          </p:cNvSpPr>
          <p:nvPr>
            <p:ph type="body" sz="quarter" idx="40" hasCustomPrompt="1"/>
          </p:nvPr>
        </p:nvSpPr>
        <p:spPr>
          <a:xfrm>
            <a:off x="7593374" y="5235791"/>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33" name="Text Placeholder 7">
            <a:extLst>
              <a:ext uri="{FF2B5EF4-FFF2-40B4-BE49-F238E27FC236}">
                <a16:creationId xmlns:a16="http://schemas.microsoft.com/office/drawing/2014/main" id="{56A041B9-3627-9FCC-B0A2-DBE330E64DB5}"/>
              </a:ext>
            </a:extLst>
          </p:cNvPr>
          <p:cNvSpPr>
            <a:spLocks noGrp="1"/>
          </p:cNvSpPr>
          <p:nvPr>
            <p:ph type="body" sz="quarter" idx="41" hasCustomPrompt="1"/>
          </p:nvPr>
        </p:nvSpPr>
        <p:spPr>
          <a:xfrm>
            <a:off x="9796313" y="5235791"/>
            <a:ext cx="1855471" cy="639996"/>
          </a:xfrm>
          <a:noFill/>
          <a:effectLst/>
        </p:spPr>
        <p:txBody>
          <a:bodyPr tIns="0"/>
          <a:lstStyle>
            <a:lvl1pPr>
              <a:spcBef>
                <a:spcPts val="0"/>
              </a:spcBef>
              <a:defRPr sz="1200" b="1" spc="0">
                <a:solidFill>
                  <a:schemeClr val="tx1"/>
                </a:solidFill>
              </a:defRPr>
            </a:lvl1pPr>
            <a:lvl2pPr marL="0" indent="0">
              <a:spcBef>
                <a:spcPts val="0"/>
              </a:spcBef>
              <a:spcAft>
                <a:spcPts val="300"/>
              </a:spcAft>
              <a:buFont typeface="Arial" panose="020B0604020202020204" pitchFamily="34" charset="0"/>
              <a:buChar char="​"/>
              <a:defRPr sz="900" cap="all" spc="0" baseline="0">
                <a:solidFill>
                  <a:schemeClr val="bg1">
                    <a:lumMod val="50000"/>
                  </a:schemeClr>
                </a:solidFill>
              </a:defRPr>
            </a:lvl2pPr>
            <a:lvl3pPr marL="0" indent="0">
              <a:spcBef>
                <a:spcPts val="0"/>
              </a:spcBef>
              <a:buFont typeface="Arial" panose="020B0604020202020204" pitchFamily="34" charset="0"/>
              <a:buChar char="​"/>
              <a:defRPr sz="800" spc="0">
                <a:solidFill>
                  <a:schemeClr val="bg1">
                    <a:lumMod val="50000"/>
                  </a:schemeClr>
                </a:solidFill>
              </a:defRPr>
            </a:lvl3pPr>
          </a:lstStyle>
          <a:p>
            <a:pPr lvl="0"/>
            <a:r>
              <a:rPr lang="en-US" err="1"/>
              <a:t>Firstname</a:t>
            </a:r>
            <a:r>
              <a:rPr lang="en-US"/>
              <a:t> Lastname. Return and tab for other styles: role name, email, phone.</a:t>
            </a:r>
          </a:p>
          <a:p>
            <a:pPr lvl="1"/>
            <a:r>
              <a:rPr lang="en-US"/>
              <a:t>Role name</a:t>
            </a:r>
          </a:p>
          <a:p>
            <a:pPr lvl="2"/>
            <a:r>
              <a:rPr lang="en-US"/>
              <a:t>Email@email.com</a:t>
            </a:r>
          </a:p>
          <a:p>
            <a:pPr lvl="2"/>
            <a:r>
              <a:rPr lang="en-US"/>
              <a:t>000-000-0000</a:t>
            </a:r>
          </a:p>
        </p:txBody>
      </p:sp>
      <p:sp>
        <p:nvSpPr>
          <p:cNvPr id="19" name="Text Placeholder 18">
            <a:extLst>
              <a:ext uri="{FF2B5EF4-FFF2-40B4-BE49-F238E27FC236}">
                <a16:creationId xmlns:a16="http://schemas.microsoft.com/office/drawing/2014/main" id="{2FF060DF-3F44-0105-11C4-5108BC16AC7C}"/>
              </a:ext>
            </a:extLst>
          </p:cNvPr>
          <p:cNvSpPr>
            <a:spLocks noGrp="1"/>
          </p:cNvSpPr>
          <p:nvPr>
            <p:ph type="body" sz="quarter" idx="42" hasCustomPrompt="1"/>
          </p:nvPr>
        </p:nvSpPr>
        <p:spPr>
          <a:xfrm>
            <a:off x="501831" y="1305536"/>
            <a:ext cx="2146119" cy="1172015"/>
          </a:xfrm>
        </p:spPr>
        <p:txBody>
          <a:bodyPr/>
          <a:lstStyle>
            <a:lvl1pPr>
              <a:defRPr sz="1800"/>
            </a:lvl1pPr>
            <a:lvl2pPr>
              <a:defRPr sz="1600"/>
            </a:lvl2pPr>
            <a:lvl3pPr>
              <a:defRPr sz="1400"/>
            </a:lvl3pPr>
            <a:lvl4pPr>
              <a:defRPr sz="1200"/>
            </a:lvl4pPr>
            <a:lvl5pPr>
              <a:defRPr sz="1800"/>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20" name="Footer Placeholder 19">
            <a:extLst>
              <a:ext uri="{FF2B5EF4-FFF2-40B4-BE49-F238E27FC236}">
                <a16:creationId xmlns:a16="http://schemas.microsoft.com/office/drawing/2014/main" id="{F0B0F9C3-193F-FFFF-AA85-1265C12D6CA7}"/>
              </a:ext>
            </a:extLst>
          </p:cNvPr>
          <p:cNvSpPr>
            <a:spLocks noGrp="1"/>
          </p:cNvSpPr>
          <p:nvPr>
            <p:ph type="ftr" sz="quarter" idx="43"/>
          </p:nvPr>
        </p:nvSpPr>
        <p:spPr/>
        <p:txBody>
          <a:bodyPr/>
          <a:lstStyle/>
          <a:p>
            <a:endParaRPr lang="en-US"/>
          </a:p>
        </p:txBody>
      </p:sp>
      <p:sp>
        <p:nvSpPr>
          <p:cNvPr id="21" name="Slide Number Placeholder 20">
            <a:extLst>
              <a:ext uri="{FF2B5EF4-FFF2-40B4-BE49-F238E27FC236}">
                <a16:creationId xmlns:a16="http://schemas.microsoft.com/office/drawing/2014/main" id="{739283BA-4D51-485C-5FF3-ACD79F4F0CCC}"/>
              </a:ext>
            </a:extLst>
          </p:cNvPr>
          <p:cNvSpPr>
            <a:spLocks noGrp="1"/>
          </p:cNvSpPr>
          <p:nvPr>
            <p:ph type="sldNum" sz="quarter" idx="44"/>
          </p:nvPr>
        </p:nvSpPr>
        <p:spPr/>
        <p:txBody>
          <a:bodyPr/>
          <a:lstStyle/>
          <a:p>
            <a:fld id="{8E1678C3-E49C-4552-9B55-E74E44778AE1}" type="slidenum">
              <a:rPr lang="en-US" smtClean="0"/>
              <a:t>‹#›</a:t>
            </a:fld>
            <a:endParaRPr lang="en-US"/>
          </a:p>
        </p:txBody>
      </p:sp>
      <p:sp>
        <p:nvSpPr>
          <p:cNvPr id="22" name="Title 21">
            <a:extLst>
              <a:ext uri="{FF2B5EF4-FFF2-40B4-BE49-F238E27FC236}">
                <a16:creationId xmlns:a16="http://schemas.microsoft.com/office/drawing/2014/main" id="{13E514C4-2CD0-63B3-D226-6E7A22D014AE}"/>
              </a:ext>
            </a:extLst>
          </p:cNvPr>
          <p:cNvSpPr>
            <a:spLocks noGrp="1"/>
          </p:cNvSpPr>
          <p:nvPr>
            <p:ph type="title" hasCustomPrompt="1"/>
          </p:nvPr>
        </p:nvSpPr>
        <p:spPr>
          <a:xfrm>
            <a:off x="501831" y="664161"/>
            <a:ext cx="2146119" cy="446469"/>
          </a:xfrm>
        </p:spPr>
        <p:txBody>
          <a:bodyPr/>
          <a:lstStyle>
            <a:lvl1pPr>
              <a:defRPr/>
            </a:lvl1pPr>
          </a:lstStyle>
          <a:p>
            <a:r>
              <a:rPr lang="en-US"/>
              <a:t>Our Team</a:t>
            </a:r>
          </a:p>
        </p:txBody>
      </p:sp>
    </p:spTree>
    <p:extLst>
      <p:ext uri="{BB962C8B-B14F-4D97-AF65-F5344CB8AC3E}">
        <p14:creationId xmlns:p14="http://schemas.microsoft.com/office/powerpoint/2010/main" val="253812009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btop with Conten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A068FD-6016-413A-3667-DF70AEDCC78D}"/>
              </a:ext>
            </a:extLst>
          </p:cNvPr>
          <p:cNvSpPr>
            <a:spLocks noGrp="1"/>
          </p:cNvSpPr>
          <p:nvPr>
            <p:ph type="title"/>
          </p:nvPr>
        </p:nvSpPr>
        <p:spPr>
          <a:xfrm>
            <a:off x="419725" y="1211483"/>
            <a:ext cx="2794570" cy="1480983"/>
          </a:xfrm>
        </p:spPr>
        <p:txBody>
          <a:bodyPr anchor="b">
            <a:spAutoFit/>
          </a:bodyPr>
          <a:lstStyle/>
          <a:p>
            <a:r>
              <a:rPr lang="en-US"/>
              <a:t>Click to edit Master title style</a:t>
            </a:r>
          </a:p>
        </p:txBody>
      </p:sp>
      <p:sp>
        <p:nvSpPr>
          <p:cNvPr id="11" name="Text Placeholder 13">
            <a:extLst>
              <a:ext uri="{FF2B5EF4-FFF2-40B4-BE49-F238E27FC236}">
                <a16:creationId xmlns:a16="http://schemas.microsoft.com/office/drawing/2014/main" id="{05846066-CD55-1560-ED2D-89A000100E77}"/>
              </a:ext>
            </a:extLst>
          </p:cNvPr>
          <p:cNvSpPr>
            <a:spLocks noGrp="1"/>
          </p:cNvSpPr>
          <p:nvPr>
            <p:ph type="body" sz="quarter" idx="14" hasCustomPrompt="1"/>
          </p:nvPr>
        </p:nvSpPr>
        <p:spPr>
          <a:xfrm>
            <a:off x="419725" y="2834103"/>
            <a:ext cx="2794570" cy="1963150"/>
          </a:xfrm>
        </p:spPr>
        <p:txBody>
          <a:bodyPr lIns="0" rIns="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8" descr="A computer with a white screen&#10;&#10;AI-generated content may be incorrect.">
            <a:extLst>
              <a:ext uri="{FF2B5EF4-FFF2-40B4-BE49-F238E27FC236}">
                <a16:creationId xmlns:a16="http://schemas.microsoft.com/office/drawing/2014/main" id="{CF2909D2-700A-60BF-DB8C-9F4EC06EDD61}"/>
              </a:ext>
            </a:extLst>
          </p:cNvPr>
          <p:cNvPicPr>
            <a:picLocks noChangeAspect="1"/>
          </p:cNvPicPr>
          <p:nvPr/>
        </p:nvPicPr>
        <p:blipFill>
          <a:blip r:embed="rId2">
            <a:extLst>
              <a:ext uri="{28A0092B-C50C-407E-A947-70E740481C1C}">
                <a14:useLocalDpi xmlns:a14="http://schemas.microsoft.com/office/drawing/2010/main" val="0"/>
              </a:ext>
            </a:extLst>
          </a:blip>
          <a:srcRect l="-2185" r="4734"/>
          <a:stretch/>
        </p:blipFill>
        <p:spPr>
          <a:xfrm>
            <a:off x="2585546" y="543785"/>
            <a:ext cx="9728832" cy="5643032"/>
          </a:xfrm>
          <a:prstGeom prst="rect">
            <a:avLst/>
          </a:prstGeom>
        </p:spPr>
      </p:pic>
      <p:sp>
        <p:nvSpPr>
          <p:cNvPr id="12" name="Picture Placeholder 5">
            <a:extLst>
              <a:ext uri="{FF2B5EF4-FFF2-40B4-BE49-F238E27FC236}">
                <a16:creationId xmlns:a16="http://schemas.microsoft.com/office/drawing/2014/main" id="{24883D1B-54A8-94FD-33A8-FFB3B9383DCF}"/>
              </a:ext>
            </a:extLst>
          </p:cNvPr>
          <p:cNvSpPr>
            <a:spLocks noGrp="1"/>
          </p:cNvSpPr>
          <p:nvPr>
            <p:ph type="pic" sz="quarter" idx="18" hasCustomPrompt="1"/>
          </p:nvPr>
        </p:nvSpPr>
        <p:spPr>
          <a:xfrm>
            <a:off x="3855844" y="718723"/>
            <a:ext cx="7878956" cy="5036716"/>
          </a:xfrm>
          <a:prstGeom prst="rect">
            <a:avLst/>
          </a:prstGeom>
        </p:spPr>
        <p:txBody>
          <a:bodyPr lIns="640080" rIns="640080" bIns="640080" anchor="ctr"/>
          <a:lstStyle>
            <a:lvl1pPr algn="ctr">
              <a:buNone/>
              <a:defRPr sz="1400"/>
            </a:lvl1pPr>
          </a:lstStyle>
          <a:p>
            <a:pPr marL="0" marR="0" lvl="0" indent="0" algn="ctr" defTabSz="914400" rtl="0" eaLnBrk="1" fontAlgn="auto" latinLnBrk="0" hangingPunct="1">
              <a:lnSpc>
                <a:spcPct val="90000"/>
              </a:lnSpc>
              <a:spcBef>
                <a:spcPts val="1000"/>
              </a:spcBef>
              <a:spcAft>
                <a:spcPts val="0"/>
              </a:spcAft>
              <a:buClrTx/>
              <a:buSzTx/>
              <a:buFont typeface="Source Sans Pro" panose="020B0503030403020204" pitchFamily="34" charset="0"/>
              <a:buChar char="​"/>
              <a:tabLst/>
              <a:defRPr/>
            </a:pPr>
            <a:r>
              <a:rPr lang="en-US"/>
              <a:t>Click the icon to insert a picture. To insert a video, select the placeholder frame, then go to Insert &gt; Video. </a:t>
            </a:r>
          </a:p>
        </p:txBody>
      </p:sp>
      <p:sp>
        <p:nvSpPr>
          <p:cNvPr id="7" name="Footer Placeholder 6">
            <a:extLst>
              <a:ext uri="{FF2B5EF4-FFF2-40B4-BE49-F238E27FC236}">
                <a16:creationId xmlns:a16="http://schemas.microsoft.com/office/drawing/2014/main" id="{E028A891-B0FC-74C8-7082-F830FE5C33F5}"/>
              </a:ext>
            </a:extLst>
          </p:cNvPr>
          <p:cNvSpPr>
            <a:spLocks noGrp="1"/>
          </p:cNvSpPr>
          <p:nvPr>
            <p:ph type="ftr" sz="quarter" idx="21"/>
          </p:nvPr>
        </p:nvSpPr>
        <p:spPr/>
        <p:txBody>
          <a:bodyPr/>
          <a:lstStyle/>
          <a:p>
            <a:endParaRPr lang="en-US"/>
          </a:p>
        </p:txBody>
      </p:sp>
      <p:sp>
        <p:nvSpPr>
          <p:cNvPr id="15" name="Slide Number Placeholder 14">
            <a:extLst>
              <a:ext uri="{FF2B5EF4-FFF2-40B4-BE49-F238E27FC236}">
                <a16:creationId xmlns:a16="http://schemas.microsoft.com/office/drawing/2014/main" id="{74AAFC83-7E2E-6F37-B10D-8D1A9496AB4B}"/>
              </a:ext>
            </a:extLst>
          </p:cNvPr>
          <p:cNvSpPr>
            <a:spLocks noGrp="1"/>
          </p:cNvSpPr>
          <p:nvPr>
            <p:ph type="sldNum" sz="quarter" idx="20"/>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22930004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ablet with Content">
    <p:bg>
      <p:bgRef idx="1001">
        <a:schemeClr val="bg1"/>
      </p:bgRef>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8DC9CB4-EF68-FDA3-6C2B-E96827B85404}"/>
              </a:ext>
            </a:extLst>
          </p:cNvPr>
          <p:cNvSpPr>
            <a:spLocks noGrp="1"/>
          </p:cNvSpPr>
          <p:nvPr>
            <p:ph type="title"/>
          </p:nvPr>
        </p:nvSpPr>
        <p:spPr>
          <a:xfrm>
            <a:off x="419725" y="958177"/>
            <a:ext cx="4923548" cy="988540"/>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66757CE8-C4B0-459B-82D8-D1B9F3F83825}"/>
              </a:ext>
            </a:extLst>
          </p:cNvPr>
          <p:cNvSpPr>
            <a:spLocks noGrp="1"/>
          </p:cNvSpPr>
          <p:nvPr>
            <p:ph type="body" sz="quarter" idx="14" hasCustomPrompt="1"/>
          </p:nvPr>
        </p:nvSpPr>
        <p:spPr>
          <a:xfrm>
            <a:off x="419725" y="2109786"/>
            <a:ext cx="4923548" cy="3052763"/>
          </a:xfrm>
        </p:spPr>
        <p:txBody>
          <a:bodyPr lIns="0" rIns="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pic>
        <p:nvPicPr>
          <p:cNvPr id="13" name="Picture 12" descr="Shape, square&#10;&#10;Description automatically generated">
            <a:extLst>
              <a:ext uri="{FF2B5EF4-FFF2-40B4-BE49-F238E27FC236}">
                <a16:creationId xmlns:a16="http://schemas.microsoft.com/office/drawing/2014/main" id="{8C416DB7-1E6E-4F06-B3AD-BC53BF6766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6145677" y="204914"/>
            <a:ext cx="4602108" cy="6024933"/>
          </a:xfrm>
          <a:prstGeom prst="rect">
            <a:avLst/>
          </a:prstGeom>
        </p:spPr>
      </p:pic>
      <p:sp>
        <p:nvSpPr>
          <p:cNvPr id="10" name="Picture Placeholder 5">
            <a:extLst>
              <a:ext uri="{FF2B5EF4-FFF2-40B4-BE49-F238E27FC236}">
                <a16:creationId xmlns:a16="http://schemas.microsoft.com/office/drawing/2014/main" id="{A6D1BC04-3CB7-35B9-98CB-3DFB95E79E0C}"/>
              </a:ext>
            </a:extLst>
          </p:cNvPr>
          <p:cNvSpPr>
            <a:spLocks noGrp="1"/>
          </p:cNvSpPr>
          <p:nvPr>
            <p:ph type="pic" sz="quarter" idx="18" hasCustomPrompt="1"/>
          </p:nvPr>
        </p:nvSpPr>
        <p:spPr>
          <a:xfrm>
            <a:off x="6335865" y="409492"/>
            <a:ext cx="4210215" cy="5621571"/>
          </a:xfrm>
          <a:prstGeom prst="roundRect">
            <a:avLst>
              <a:gd name="adj" fmla="val 1472"/>
            </a:avLst>
          </a:prstGeom>
        </p:spPr>
        <p:txBody>
          <a:bodyPr lIns="640080" rIns="640080" bIns="640080" anchor="ctr"/>
          <a:lstStyle>
            <a:lvl1pPr algn="ctr">
              <a:buNone/>
              <a:defRPr sz="1400"/>
            </a:lvl1pPr>
          </a:lstStyle>
          <a:p>
            <a:pPr marL="0" marR="0" lvl="0" indent="0" algn="ctr" defTabSz="914400" rtl="0" eaLnBrk="1" fontAlgn="auto" latinLnBrk="0" hangingPunct="1">
              <a:lnSpc>
                <a:spcPct val="90000"/>
              </a:lnSpc>
              <a:spcBef>
                <a:spcPts val="1000"/>
              </a:spcBef>
              <a:spcAft>
                <a:spcPts val="0"/>
              </a:spcAft>
              <a:buClrTx/>
              <a:buSzTx/>
              <a:buFont typeface="Source Sans Pro" panose="020B0503030403020204" pitchFamily="34" charset="0"/>
              <a:buChar char="​"/>
              <a:tabLst/>
              <a:defRPr/>
            </a:pPr>
            <a:r>
              <a:rPr lang="en-US"/>
              <a:t>Click the icon to insert a picture. To insert a video, select the placeholder frame, then go to Insert &gt; Video. </a:t>
            </a:r>
          </a:p>
        </p:txBody>
      </p:sp>
      <p:sp>
        <p:nvSpPr>
          <p:cNvPr id="16" name="Footer Placeholder 15">
            <a:extLst>
              <a:ext uri="{FF2B5EF4-FFF2-40B4-BE49-F238E27FC236}">
                <a16:creationId xmlns:a16="http://schemas.microsoft.com/office/drawing/2014/main" id="{0DD39D94-845F-5DBF-8EDD-68BA84D04FA4}"/>
              </a:ext>
            </a:extLst>
          </p:cNvPr>
          <p:cNvSpPr>
            <a:spLocks noGrp="1"/>
          </p:cNvSpPr>
          <p:nvPr>
            <p:ph type="ftr" sz="quarter" idx="21"/>
          </p:nvPr>
        </p:nvSpPr>
        <p:spPr/>
        <p:txBody>
          <a:bodyPr/>
          <a:lstStyle/>
          <a:p>
            <a:endParaRPr lang="en-US"/>
          </a:p>
        </p:txBody>
      </p:sp>
      <p:sp>
        <p:nvSpPr>
          <p:cNvPr id="9" name="Slide Number Placeholder 8">
            <a:extLst>
              <a:ext uri="{FF2B5EF4-FFF2-40B4-BE49-F238E27FC236}">
                <a16:creationId xmlns:a16="http://schemas.microsoft.com/office/drawing/2014/main" id="{8B4E0DF2-7535-F981-3A66-6A98AA93797F}"/>
              </a:ext>
            </a:extLst>
          </p:cNvPr>
          <p:cNvSpPr>
            <a:spLocks noGrp="1"/>
          </p:cNvSpPr>
          <p:nvPr>
            <p:ph type="sldNum" sz="quarter" idx="20"/>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4848494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1A5E9-118C-6B18-8E71-AFDE35098CCE}"/>
              </a:ext>
              <a:ext uri="{C183D7F6-B498-43B3-948B-1728B52AA6E4}">
                <adec:decorative xmlns:adec="http://schemas.microsoft.com/office/drawing/2017/decorative" val="1"/>
              </a:ext>
            </a:extLst>
          </p:cNvPr>
          <p:cNvSpPr/>
          <p:nvPr/>
        </p:nvSpPr>
        <p:spPr>
          <a:xfrm>
            <a:off x="290649" y="267788"/>
            <a:ext cx="5708467" cy="61297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BE794-85DE-7446-E701-8E8DF3691F4C}"/>
              </a:ext>
            </a:extLst>
          </p:cNvPr>
          <p:cNvSpPr>
            <a:spLocks noGrp="1"/>
          </p:cNvSpPr>
          <p:nvPr>
            <p:ph type="ctrTitle"/>
          </p:nvPr>
        </p:nvSpPr>
        <p:spPr>
          <a:xfrm>
            <a:off x="508226" y="2938508"/>
            <a:ext cx="4785496" cy="2036813"/>
          </a:xfrm>
        </p:spPr>
        <p:txBody>
          <a:bodyPr anchor="ctr"/>
          <a:lstStyle>
            <a:lvl1pPr algn="l">
              <a:lnSpc>
                <a:spcPct val="80000"/>
              </a:lnSpc>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83648ADF-0D90-14CE-F250-207F720DD808}"/>
              </a:ext>
            </a:extLst>
          </p:cNvPr>
          <p:cNvSpPr>
            <a:spLocks noGrp="1"/>
          </p:cNvSpPr>
          <p:nvPr>
            <p:ph type="subTitle" idx="1" hasCustomPrompt="1"/>
          </p:nvPr>
        </p:nvSpPr>
        <p:spPr>
          <a:xfrm>
            <a:off x="508226" y="5212129"/>
            <a:ext cx="4783723" cy="408166"/>
          </a:xfrm>
        </p:spPr>
        <p:txBody>
          <a:bodyPr/>
          <a:lstStyle>
            <a:lvl1pPr marL="0" indent="0" algn="l">
              <a:lnSpc>
                <a:spcPct val="7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sp>
        <p:nvSpPr>
          <p:cNvPr id="21" name="Text Placeholder 5">
            <a:extLst>
              <a:ext uri="{FF2B5EF4-FFF2-40B4-BE49-F238E27FC236}">
                <a16:creationId xmlns:a16="http://schemas.microsoft.com/office/drawing/2014/main" id="{5B66D2A8-5086-495B-498E-B9EC07C83999}"/>
              </a:ext>
            </a:extLst>
          </p:cNvPr>
          <p:cNvSpPr>
            <a:spLocks noGrp="1"/>
          </p:cNvSpPr>
          <p:nvPr>
            <p:ph type="body" sz="quarter" idx="15" hasCustomPrompt="1"/>
          </p:nvPr>
        </p:nvSpPr>
        <p:spPr>
          <a:xfrm>
            <a:off x="508225" y="5946277"/>
            <a:ext cx="4784703" cy="176935"/>
          </a:xfrm>
        </p:spPr>
        <p:txBody>
          <a:bodyPr/>
          <a:lstStyle>
            <a:lvl1pPr>
              <a:buNone/>
              <a:defRPr sz="1100">
                <a:solidFill>
                  <a:schemeClr val="tx2"/>
                </a:solidFill>
              </a:defRPr>
            </a:lvl1pPr>
            <a:lvl2pPr marL="0" indent="0">
              <a:buNone/>
              <a:defRPr sz="1050">
                <a:solidFill>
                  <a:schemeClr val="tx2"/>
                </a:solidFill>
              </a:defRPr>
            </a:lvl2pPr>
            <a:lvl3pPr marL="228600" indent="0">
              <a:buNone/>
              <a:defRPr sz="1050">
                <a:solidFill>
                  <a:schemeClr val="tx2"/>
                </a:solidFill>
              </a:defRPr>
            </a:lvl3pPr>
            <a:lvl4pPr marL="457200" indent="0">
              <a:buNone/>
              <a:defRPr sz="1050">
                <a:solidFill>
                  <a:schemeClr val="tx2"/>
                </a:solidFill>
              </a:defRPr>
            </a:lvl4pPr>
            <a:lvl5pPr>
              <a:buNone/>
              <a:defRPr sz="1050">
                <a:solidFill>
                  <a:schemeClr val="tx2"/>
                </a:solidFill>
              </a:defRPr>
            </a:lvl5pPr>
          </a:lstStyle>
          <a:p>
            <a:pPr lvl="0"/>
            <a:r>
              <a:rPr lang="en-US"/>
              <a:t>Date</a:t>
            </a: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grpSp>
        <p:nvGrpSpPr>
          <p:cNvPr id="23" name="Group 22">
            <a:extLst>
              <a:ext uri="{FF2B5EF4-FFF2-40B4-BE49-F238E27FC236}">
                <a16:creationId xmlns:a16="http://schemas.microsoft.com/office/drawing/2014/main" id="{3E656B55-957A-B784-BD30-8DB59C3D13F2}"/>
              </a:ext>
            </a:extLst>
          </p:cNvPr>
          <p:cNvGrpSpPr/>
          <p:nvPr/>
        </p:nvGrpSpPr>
        <p:grpSpPr>
          <a:xfrm>
            <a:off x="483325" y="2804566"/>
            <a:ext cx="4810397" cy="2273621"/>
            <a:chOff x="483326" y="2804566"/>
            <a:chExt cx="4405448" cy="2273621"/>
          </a:xfrm>
        </p:grpSpPr>
        <p:cxnSp>
          <p:nvCxnSpPr>
            <p:cNvPr id="17" name="Straight Connector 16">
              <a:extLst>
                <a:ext uri="{FF2B5EF4-FFF2-40B4-BE49-F238E27FC236}">
                  <a16:creationId xmlns:a16="http://schemas.microsoft.com/office/drawing/2014/main" id="{6958A22A-BC4F-2242-C055-702B055753C1}"/>
                </a:ext>
                <a:ext uri="{C183D7F6-B498-43B3-948B-1728B52AA6E4}">
                  <adec:decorative xmlns:adec="http://schemas.microsoft.com/office/drawing/2017/decorative" val="1"/>
                </a:ext>
              </a:extLst>
            </p:cNvPr>
            <p:cNvCxnSpPr>
              <a:cxnSpLocks/>
            </p:cNvCxnSpPr>
            <p:nvPr/>
          </p:nvCxnSpPr>
          <p:spPr>
            <a:xfrm>
              <a:off x="483326" y="2804566"/>
              <a:ext cx="4405448"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B45F22C1-413B-B587-DD76-C8AC066F0F6D}"/>
                </a:ext>
                <a:ext uri="{C183D7F6-B498-43B3-948B-1728B52AA6E4}">
                  <adec:decorative xmlns:adec="http://schemas.microsoft.com/office/drawing/2017/decorative" val="1"/>
                </a:ext>
              </a:extLst>
            </p:cNvPr>
            <p:cNvCxnSpPr>
              <a:cxnSpLocks/>
            </p:cNvCxnSpPr>
            <p:nvPr/>
          </p:nvCxnSpPr>
          <p:spPr>
            <a:xfrm>
              <a:off x="483326" y="5078187"/>
              <a:ext cx="4405448"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grpSp>
      <p:pic>
        <p:nvPicPr>
          <p:cNvPr id="8" name="Graphic 7">
            <a:extLst>
              <a:ext uri="{FF2B5EF4-FFF2-40B4-BE49-F238E27FC236}">
                <a16:creationId xmlns:a16="http://schemas.microsoft.com/office/drawing/2014/main" id="{5CC25084-D4DF-4415-710E-D3F1EF658F4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123034" y="4549141"/>
            <a:ext cx="1848392" cy="1848392"/>
          </a:xfrm>
          <a:prstGeom prst="rect">
            <a:avLst/>
          </a:prstGeom>
        </p:spPr>
      </p:pic>
      <p:sp>
        <p:nvSpPr>
          <p:cNvPr id="12" name="Picture Placeholder 11">
            <a:extLst>
              <a:ext uri="{FF2B5EF4-FFF2-40B4-BE49-F238E27FC236}">
                <a16:creationId xmlns:a16="http://schemas.microsoft.com/office/drawing/2014/main" id="{94A548C8-3F03-7278-A341-6E1D24267820}"/>
              </a:ext>
              <a:ext uri="{C183D7F6-B498-43B3-948B-1728B52AA6E4}">
                <adec:decorative xmlns:adec="http://schemas.microsoft.com/office/drawing/2017/decorative" val="1"/>
              </a:ext>
            </a:extLst>
          </p:cNvPr>
          <p:cNvSpPr>
            <a:spLocks noGrp="1"/>
          </p:cNvSpPr>
          <p:nvPr>
            <p:ph type="pic" sz="quarter" idx="12"/>
          </p:nvPr>
        </p:nvSpPr>
        <p:spPr>
          <a:xfrm>
            <a:off x="6125476" y="268289"/>
            <a:ext cx="1845950" cy="4147364"/>
          </a:xfrm>
        </p:spPr>
        <p:txBody>
          <a:bodyPr/>
          <a:lstStyle/>
          <a:p>
            <a:r>
              <a:rPr lang="en-US"/>
              <a:t>Click icon to add picture</a:t>
            </a:r>
          </a:p>
        </p:txBody>
      </p:sp>
      <p:sp>
        <p:nvSpPr>
          <p:cNvPr id="14" name="Picture Placeholder 13">
            <a:extLst>
              <a:ext uri="{FF2B5EF4-FFF2-40B4-BE49-F238E27FC236}">
                <a16:creationId xmlns:a16="http://schemas.microsoft.com/office/drawing/2014/main" id="{3C80A905-CD2B-4606-F2E4-047C1BEEC96F}"/>
              </a:ext>
              <a:ext uri="{C183D7F6-B498-43B3-948B-1728B52AA6E4}">
                <adec:decorative xmlns:adec="http://schemas.microsoft.com/office/drawing/2017/decorative" val="1"/>
              </a:ext>
            </a:extLst>
          </p:cNvPr>
          <p:cNvSpPr>
            <a:spLocks noGrp="1"/>
          </p:cNvSpPr>
          <p:nvPr>
            <p:ph type="pic" sz="quarter" idx="13"/>
          </p:nvPr>
        </p:nvSpPr>
        <p:spPr>
          <a:xfrm>
            <a:off x="10062391" y="264754"/>
            <a:ext cx="1838960" cy="1838960"/>
          </a:xfrm>
          <a:prstGeom prst="ellipse">
            <a:avLst/>
          </a:prstGeom>
        </p:spPr>
        <p:txBody>
          <a:bodyPr/>
          <a:lstStyle/>
          <a:p>
            <a:r>
              <a:rPr lang="en-US"/>
              <a:t>Click icon to add picture</a:t>
            </a:r>
          </a:p>
        </p:txBody>
      </p:sp>
      <p:pic>
        <p:nvPicPr>
          <p:cNvPr id="6" name="Hennepin County">
            <a:extLst>
              <a:ext uri="{FF2B5EF4-FFF2-40B4-BE49-F238E27FC236}">
                <a16:creationId xmlns:a16="http://schemas.microsoft.com/office/drawing/2014/main" id="{78EAD243-BD76-88EF-D414-BF6304A100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3353" y="2513172"/>
            <a:ext cx="1739289" cy="224424"/>
          </a:xfrm>
          <a:prstGeom prst="rect">
            <a:avLst/>
          </a:prstGeom>
        </p:spPr>
      </p:pic>
      <p:sp>
        <p:nvSpPr>
          <p:cNvPr id="19" name="Picture Placeholder 22">
            <a:extLst>
              <a:ext uri="{FF2B5EF4-FFF2-40B4-BE49-F238E27FC236}">
                <a16:creationId xmlns:a16="http://schemas.microsoft.com/office/drawing/2014/main" id="{88DFC795-CB54-ECD4-5E4E-DFF5F8C62AC6}"/>
              </a:ext>
            </a:extLst>
          </p:cNvPr>
          <p:cNvSpPr>
            <a:spLocks noGrp="1"/>
          </p:cNvSpPr>
          <p:nvPr>
            <p:ph type="pic" sz="quarter" idx="18"/>
          </p:nvPr>
        </p:nvSpPr>
        <p:spPr>
          <a:xfrm flipH="1">
            <a:off x="8102377" y="268288"/>
            <a:ext cx="1835329" cy="1838959"/>
          </a:xfrm>
          <a:prstGeom prst="round1Rect">
            <a:avLst>
              <a:gd name="adj" fmla="val 50000"/>
            </a:avLst>
          </a:prstGeom>
          <a:solidFill>
            <a:schemeClr val="accent5"/>
          </a:solidFill>
        </p:spPr>
        <p:txBody>
          <a:bodyPr anchor="ctr"/>
          <a:lstStyle>
            <a:lvl1pPr algn="ctr">
              <a:defRPr>
                <a:solidFill>
                  <a:schemeClr val="accent5"/>
                </a:solidFill>
              </a:defRPr>
            </a:lvl1pPr>
          </a:lstStyle>
          <a:p>
            <a:r>
              <a:rPr lang="en-US"/>
              <a:t>Click icon to add picture</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8102378" y="2250077"/>
            <a:ext cx="379897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050120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hone with Content">
    <p:bg>
      <p:bgRef idx="1001">
        <a:schemeClr val="bg1"/>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4F83042-A304-0713-8158-44462CDFC2A9}"/>
              </a:ext>
            </a:extLst>
          </p:cNvPr>
          <p:cNvSpPr>
            <a:spLocks noGrp="1"/>
          </p:cNvSpPr>
          <p:nvPr>
            <p:ph type="title"/>
          </p:nvPr>
        </p:nvSpPr>
        <p:spPr>
          <a:xfrm>
            <a:off x="419725" y="836719"/>
            <a:ext cx="4893149" cy="988540"/>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66757CE8-C4B0-459B-82D8-D1B9F3F83825}"/>
              </a:ext>
            </a:extLst>
          </p:cNvPr>
          <p:cNvSpPr>
            <a:spLocks noGrp="1"/>
          </p:cNvSpPr>
          <p:nvPr>
            <p:ph type="body" sz="quarter" idx="14" hasCustomPrompt="1"/>
          </p:nvPr>
        </p:nvSpPr>
        <p:spPr>
          <a:xfrm>
            <a:off x="419725" y="1973832"/>
            <a:ext cx="4893149" cy="2710553"/>
          </a:xfrm>
        </p:spPr>
        <p:txBody>
          <a:bodyPr lIns="0" rIns="0"/>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pic>
        <p:nvPicPr>
          <p:cNvPr id="12" name="Graphic 11">
            <a:extLst>
              <a:ext uri="{FF2B5EF4-FFF2-40B4-BE49-F238E27FC236}">
                <a16:creationId xmlns:a16="http://schemas.microsoft.com/office/drawing/2014/main" id="{F12E2A9D-28DA-27AE-7D1D-7363483E4AD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89852" y="300133"/>
            <a:ext cx="2998811" cy="5999476"/>
          </a:xfrm>
          <a:prstGeom prst="rect">
            <a:avLst/>
          </a:prstGeom>
        </p:spPr>
      </p:pic>
      <p:sp>
        <p:nvSpPr>
          <p:cNvPr id="10" name="Picture Placeholder 5">
            <a:extLst>
              <a:ext uri="{FF2B5EF4-FFF2-40B4-BE49-F238E27FC236}">
                <a16:creationId xmlns:a16="http://schemas.microsoft.com/office/drawing/2014/main" id="{A6D1BC04-3CB7-35B9-98CB-3DFB95E79E0C}"/>
              </a:ext>
            </a:extLst>
          </p:cNvPr>
          <p:cNvSpPr>
            <a:spLocks noGrp="1"/>
          </p:cNvSpPr>
          <p:nvPr>
            <p:ph type="pic" sz="quarter" idx="18" hasCustomPrompt="1"/>
          </p:nvPr>
        </p:nvSpPr>
        <p:spPr>
          <a:xfrm>
            <a:off x="6830170" y="409492"/>
            <a:ext cx="2719347" cy="5776623"/>
          </a:xfrm>
          <a:prstGeom prst="roundRect">
            <a:avLst>
              <a:gd name="adj" fmla="val 12583"/>
            </a:avLst>
          </a:prstGeom>
        </p:spPr>
        <p:txBody>
          <a:bodyPr lIns="640080" rIns="640080" bIns="640080" anchor="ctr"/>
          <a:lstStyle>
            <a:lvl1pPr algn="ctr">
              <a:buNone/>
              <a:defRPr sz="1400"/>
            </a:lvl1pPr>
          </a:lstStyle>
          <a:p>
            <a:pPr marL="0" marR="0" lvl="0" indent="0" algn="ctr" defTabSz="914400" rtl="0" eaLnBrk="1" fontAlgn="auto" latinLnBrk="0" hangingPunct="1">
              <a:lnSpc>
                <a:spcPct val="90000"/>
              </a:lnSpc>
              <a:spcBef>
                <a:spcPts val="1000"/>
              </a:spcBef>
              <a:spcAft>
                <a:spcPts val="0"/>
              </a:spcAft>
              <a:buClrTx/>
              <a:buSzTx/>
              <a:buFont typeface="Source Sans Pro" panose="020B0503030403020204" pitchFamily="34" charset="0"/>
              <a:buChar char="​"/>
              <a:tabLst/>
              <a:defRPr/>
            </a:pPr>
            <a:r>
              <a:rPr lang="en-US"/>
              <a:t>Click the icon to insert a picture. To insert a video, select the placeholder frame, then go to Insert &gt; Video. </a:t>
            </a:r>
          </a:p>
        </p:txBody>
      </p:sp>
      <p:sp>
        <p:nvSpPr>
          <p:cNvPr id="15" name="Footer Placeholder 14">
            <a:extLst>
              <a:ext uri="{FF2B5EF4-FFF2-40B4-BE49-F238E27FC236}">
                <a16:creationId xmlns:a16="http://schemas.microsoft.com/office/drawing/2014/main" id="{9B789CDC-0811-F540-D832-C4236DF1E235}"/>
              </a:ext>
            </a:extLst>
          </p:cNvPr>
          <p:cNvSpPr>
            <a:spLocks noGrp="1"/>
          </p:cNvSpPr>
          <p:nvPr>
            <p:ph type="ftr" sz="quarter" idx="21"/>
          </p:nvPr>
        </p:nvSpPr>
        <p:spPr/>
        <p:txBody>
          <a:bodyPr/>
          <a:lstStyle/>
          <a:p>
            <a:endParaRPr lang="en-US"/>
          </a:p>
        </p:txBody>
      </p:sp>
      <p:sp>
        <p:nvSpPr>
          <p:cNvPr id="9" name="Slide Number Placeholder 8">
            <a:extLst>
              <a:ext uri="{FF2B5EF4-FFF2-40B4-BE49-F238E27FC236}">
                <a16:creationId xmlns:a16="http://schemas.microsoft.com/office/drawing/2014/main" id="{8B4E0DF2-7535-F981-3A66-6A98AA93797F}"/>
              </a:ext>
            </a:extLst>
          </p:cNvPr>
          <p:cNvSpPr>
            <a:spLocks noGrp="1"/>
          </p:cNvSpPr>
          <p:nvPr>
            <p:ph type="sldNum" sz="quarter" idx="20"/>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372911137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43FB91-5D53-2D74-1F70-74776F958D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A2891B-585D-EBAB-982B-93A280B8B2C8}"/>
              </a:ext>
            </a:extLst>
          </p:cNvPr>
          <p:cNvSpPr>
            <a:spLocks noGrp="1"/>
          </p:cNvSpPr>
          <p:nvPr>
            <p:ph type="sldNum" sz="quarter" idx="12"/>
          </p:nvPr>
        </p:nvSpPr>
        <p:spPr/>
        <p:txBody>
          <a:bodyPr/>
          <a:lstStyle/>
          <a:p>
            <a:fld id="{8E1678C3-E49C-4552-9B55-E74E44778AE1}" type="slidenum">
              <a:rPr lang="en-US" smtClean="0"/>
              <a:t>‹#›</a:t>
            </a:fld>
            <a:endParaRPr lang="en-US"/>
          </a:p>
        </p:txBody>
      </p:sp>
    </p:spTree>
    <p:extLst>
      <p:ext uri="{BB962C8B-B14F-4D97-AF65-F5344CB8AC3E}">
        <p14:creationId xmlns:p14="http://schemas.microsoft.com/office/powerpoint/2010/main" val="2823913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Slide">
    <p:bg>
      <p:bgRef idx="1001">
        <a:schemeClr val="bg1"/>
      </p:bgRef>
    </p:bg>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6EE12BAF-52C0-CCF0-19EF-780E77E567F7}"/>
              </a:ext>
            </a:extLst>
          </p:cNvPr>
          <p:cNvSpPr/>
          <p:nvPr/>
        </p:nvSpPr>
        <p:spPr>
          <a:xfrm flipV="1">
            <a:off x="290650" y="317368"/>
            <a:ext cx="3922762" cy="5874254"/>
          </a:xfrm>
          <a:prstGeom prst="round1Rect">
            <a:avLst>
              <a:gd name="adj" fmla="val 2219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DEBAEB3-5056-D76C-4870-7AEBD7073A5C}"/>
              </a:ext>
            </a:extLst>
          </p:cNvPr>
          <p:cNvSpPr/>
          <p:nvPr/>
        </p:nvSpPr>
        <p:spPr>
          <a:xfrm>
            <a:off x="4410635" y="317370"/>
            <a:ext cx="7490715" cy="58742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D882A-E391-074A-F971-4A2A17815663}"/>
              </a:ext>
            </a:extLst>
          </p:cNvPr>
          <p:cNvSpPr>
            <a:spLocks noGrp="1"/>
          </p:cNvSpPr>
          <p:nvPr>
            <p:ph type="title" hasCustomPrompt="1"/>
          </p:nvPr>
        </p:nvSpPr>
        <p:spPr>
          <a:xfrm>
            <a:off x="754432" y="979211"/>
            <a:ext cx="3011323" cy="496098"/>
          </a:xfrm>
        </p:spPr>
        <p:txBody>
          <a:bodyPr/>
          <a:lstStyle>
            <a:lvl1pPr>
              <a:defRPr>
                <a:solidFill>
                  <a:schemeClr val="bg1"/>
                </a:solidFill>
              </a:defRPr>
            </a:lvl1pPr>
          </a:lstStyle>
          <a:p>
            <a:r>
              <a:rPr lang="en-US"/>
              <a:t>Thank you.</a:t>
            </a:r>
          </a:p>
        </p:txBody>
      </p:sp>
      <p:sp>
        <p:nvSpPr>
          <p:cNvPr id="8" name="Text Placeholder 7">
            <a:extLst>
              <a:ext uri="{FF2B5EF4-FFF2-40B4-BE49-F238E27FC236}">
                <a16:creationId xmlns:a16="http://schemas.microsoft.com/office/drawing/2014/main" id="{F4BBCFDA-7255-6E7F-D14E-8916D6769533}"/>
              </a:ext>
            </a:extLst>
          </p:cNvPr>
          <p:cNvSpPr>
            <a:spLocks noGrp="1"/>
          </p:cNvSpPr>
          <p:nvPr>
            <p:ph type="body" sz="quarter" idx="12" hasCustomPrompt="1"/>
          </p:nvPr>
        </p:nvSpPr>
        <p:spPr>
          <a:xfrm>
            <a:off x="736599" y="1864426"/>
            <a:ext cx="3028577" cy="1697550"/>
          </a:xfrm>
        </p:spPr>
        <p:txBody>
          <a:bodyPr/>
          <a:lstStyle>
            <a:lvl1pPr>
              <a:defRPr b="1">
                <a:solidFill>
                  <a:schemeClr val="bg1"/>
                </a:solidFill>
              </a:defRPr>
            </a:lvl1pPr>
            <a:lvl2pPr marL="0" indent="0">
              <a:spcBef>
                <a:spcPts val="0"/>
              </a:spcBef>
              <a:buFont typeface="Source Sans Pro" panose="020B0503030403020204" pitchFamily="34" charset="0"/>
              <a:buChar char="​"/>
              <a:defRPr sz="1400">
                <a:solidFill>
                  <a:schemeClr val="bg1"/>
                </a:solidFill>
              </a:defRPr>
            </a:lvl2pPr>
            <a:lvl3pPr marL="171450" indent="-171450">
              <a:buFont typeface="Wingdings" panose="05000000000000000000" pitchFamily="2" charset="2"/>
              <a:buChar char="§"/>
              <a:defRPr>
                <a:solidFill>
                  <a:schemeClr val="bg1"/>
                </a:solidFill>
              </a:defRPr>
            </a:lvl3pPr>
            <a:lvl4pPr marL="400050" indent="-165100">
              <a:buFont typeface="Source Sans Pro" panose="020B0503030403020204" pitchFamily="34" charset="0"/>
              <a:buChar char="–"/>
              <a:defRPr>
                <a:solidFill>
                  <a:schemeClr val="bg1"/>
                </a:solidFill>
              </a:defRPr>
            </a:lvl4pPr>
            <a:lvl5pPr>
              <a:defRPr>
                <a:solidFill>
                  <a:schemeClr val="tx2"/>
                </a:solidFill>
              </a:defRPr>
            </a:lvl5pPr>
          </a:lstStyle>
          <a:p>
            <a:pPr lvl="0"/>
            <a:r>
              <a:rPr lang="en-US"/>
              <a:t>Contact Name. Return and tab for contact info style.</a:t>
            </a:r>
          </a:p>
          <a:p>
            <a:pPr lvl="1"/>
            <a:r>
              <a:rPr lang="en-US"/>
              <a:t>Second level</a:t>
            </a:r>
          </a:p>
          <a:p>
            <a:pPr lvl="2"/>
            <a:r>
              <a:rPr lang="en-US"/>
              <a:t>Third level</a:t>
            </a:r>
          </a:p>
          <a:p>
            <a:pPr lvl="3"/>
            <a:r>
              <a:rPr lang="en-US"/>
              <a:t>Fourth level</a:t>
            </a:r>
          </a:p>
        </p:txBody>
      </p:sp>
      <p:sp>
        <p:nvSpPr>
          <p:cNvPr id="15" name="Slide Number Placeholder 14">
            <a:extLst>
              <a:ext uri="{FF2B5EF4-FFF2-40B4-BE49-F238E27FC236}">
                <a16:creationId xmlns:a16="http://schemas.microsoft.com/office/drawing/2014/main" id="{5324E48A-8F50-4C78-9017-84C9904915D8}"/>
              </a:ext>
            </a:extLst>
          </p:cNvPr>
          <p:cNvSpPr>
            <a:spLocks noGrp="1"/>
          </p:cNvSpPr>
          <p:nvPr>
            <p:ph type="sldNum" sz="quarter" idx="14"/>
          </p:nvPr>
        </p:nvSpPr>
        <p:spPr/>
        <p:txBody>
          <a:bodyPr/>
          <a:lstStyle/>
          <a:p>
            <a:fld id="{8E1678C3-E49C-4552-9B55-E74E44778AE1}" type="slidenum">
              <a:rPr lang="en-US" smtClean="0"/>
              <a:t>‹#›</a:t>
            </a:fld>
            <a:endParaRPr lang="en-US"/>
          </a:p>
        </p:txBody>
      </p:sp>
      <p:sp>
        <p:nvSpPr>
          <p:cNvPr id="3" name="Footer Placeholder 2">
            <a:extLst>
              <a:ext uri="{FF2B5EF4-FFF2-40B4-BE49-F238E27FC236}">
                <a16:creationId xmlns:a16="http://schemas.microsoft.com/office/drawing/2014/main" id="{70CADC93-58A8-A000-9C57-D5428F827B36}"/>
              </a:ext>
            </a:extLst>
          </p:cNvPr>
          <p:cNvSpPr>
            <a:spLocks noGrp="1"/>
          </p:cNvSpPr>
          <p:nvPr>
            <p:ph type="ftr" sz="quarter" idx="15"/>
          </p:nvPr>
        </p:nvSpPr>
        <p:spPr/>
        <p:txBody>
          <a:bodyPr/>
          <a:lstStyle/>
          <a:p>
            <a:endParaRPr lang="en-US"/>
          </a:p>
        </p:txBody>
      </p:sp>
      <p:grpSp>
        <p:nvGrpSpPr>
          <p:cNvPr id="5" name="Group 4">
            <a:extLst>
              <a:ext uri="{FF2B5EF4-FFF2-40B4-BE49-F238E27FC236}">
                <a16:creationId xmlns:a16="http://schemas.microsoft.com/office/drawing/2014/main" id="{0FC49AF4-42B3-BF0E-2BE2-4F6B36C011BE}"/>
              </a:ext>
            </a:extLst>
          </p:cNvPr>
          <p:cNvGrpSpPr/>
          <p:nvPr/>
        </p:nvGrpSpPr>
        <p:grpSpPr>
          <a:xfrm>
            <a:off x="10746030" y="4943347"/>
            <a:ext cx="638250" cy="799940"/>
            <a:chOff x="10328740" y="4463489"/>
            <a:chExt cx="984719" cy="1234181"/>
          </a:xfrm>
        </p:grpSpPr>
        <p:sp>
          <p:nvSpPr>
            <p:cNvPr id="4" name="Rectangle 3">
              <a:extLst>
                <a:ext uri="{FF2B5EF4-FFF2-40B4-BE49-F238E27FC236}">
                  <a16:creationId xmlns:a16="http://schemas.microsoft.com/office/drawing/2014/main" id="{96C088FF-A47D-62CD-B35C-BF19962C5724}"/>
                </a:ext>
              </a:extLst>
            </p:cNvPr>
            <p:cNvSpPr/>
            <p:nvPr/>
          </p:nvSpPr>
          <p:spPr>
            <a:xfrm>
              <a:off x="10341205" y="4839093"/>
              <a:ext cx="961534" cy="254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err="1">
                <a:solidFill>
                  <a:schemeClr val="tx1"/>
                </a:solidFill>
              </a:endParaRPr>
            </a:p>
          </p:txBody>
        </p:sp>
        <p:pic>
          <p:nvPicPr>
            <p:cNvPr id="18" name="Graphic 17">
              <a:extLst>
                <a:ext uri="{FF2B5EF4-FFF2-40B4-BE49-F238E27FC236}">
                  <a16:creationId xmlns:a16="http://schemas.microsoft.com/office/drawing/2014/main" id="{48F7E86D-9667-CD04-B9F1-6A1953BD8B9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28740" y="4463489"/>
              <a:ext cx="984719" cy="1234181"/>
            </a:xfrm>
            <a:prstGeom prst="rect">
              <a:avLst/>
            </a:prstGeom>
          </p:spPr>
        </p:pic>
      </p:grpSp>
    </p:spTree>
    <p:extLst>
      <p:ext uri="{BB962C8B-B14F-4D97-AF65-F5344CB8AC3E}">
        <p14:creationId xmlns:p14="http://schemas.microsoft.com/office/powerpoint/2010/main" val="215063740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isparity Elimination All Domai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sp>
        <p:nvSpPr>
          <p:cNvPr id="10" name="Picture Placeholder 9">
            <a:extLst>
              <a:ext uri="{FF2B5EF4-FFF2-40B4-BE49-F238E27FC236}">
                <a16:creationId xmlns:a16="http://schemas.microsoft.com/office/drawing/2014/main" id="{48787EA9-EDA2-DA8B-7D8D-DB94374E8132}"/>
              </a:ext>
              <a:ext uri="{C183D7F6-B498-43B3-948B-1728B52AA6E4}">
                <adec:decorative xmlns:adec="http://schemas.microsoft.com/office/drawing/2017/decorative" val="1"/>
              </a:ext>
            </a:extLst>
          </p:cNvPr>
          <p:cNvSpPr>
            <a:spLocks noGrp="1"/>
          </p:cNvSpPr>
          <p:nvPr>
            <p:ph type="pic" sz="quarter" idx="13"/>
          </p:nvPr>
        </p:nvSpPr>
        <p:spPr>
          <a:xfrm>
            <a:off x="2456121" y="267878"/>
            <a:ext cx="9445229" cy="612806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 name="csX0" fmla="*/ 0 w 8439012"/>
              <a:gd name="csY0" fmla="*/ 0 h 6127658"/>
              <a:gd name="csX1" fmla="*/ 7433493 w 8439012"/>
              <a:gd name="csY1" fmla="*/ 0 h 6127658"/>
              <a:gd name="csX2" fmla="*/ 7485422 w 8439012"/>
              <a:gd name="csY2" fmla="*/ 0 h 6127658"/>
              <a:gd name="csX3" fmla="*/ 7485422 w 8439012"/>
              <a:gd name="csY3" fmla="*/ 476763 h 6127658"/>
              <a:gd name="csX4" fmla="*/ 7962686 w 8439012"/>
              <a:gd name="csY4" fmla="*/ 476763 h 6127658"/>
              <a:gd name="csX5" fmla="*/ 8004336 w 8439012"/>
              <a:gd name="csY5" fmla="*/ 0 h 6127658"/>
              <a:gd name="csX6" fmla="*/ 8063868 w 8439012"/>
              <a:gd name="csY6" fmla="*/ 0 h 6127658"/>
              <a:gd name="csX7" fmla="*/ 8215542 w 8439012"/>
              <a:gd name="csY7" fmla="*/ 0 h 6127658"/>
              <a:gd name="csX8" fmla="*/ 8286317 w 8439012"/>
              <a:gd name="csY8" fmla="*/ 0 h 6127658"/>
              <a:gd name="csX9" fmla="*/ 8439012 w 8439012"/>
              <a:gd name="csY9" fmla="*/ 0 h 6127658"/>
              <a:gd name="csX10" fmla="*/ 8439012 w 8439012"/>
              <a:gd name="csY10" fmla="*/ 5106278 h 6127658"/>
              <a:gd name="csX11" fmla="*/ 7417632 w 8439012"/>
              <a:gd name="csY11" fmla="*/ 6127658 h 6127658"/>
              <a:gd name="csX12" fmla="*/ 0 w 8439012"/>
              <a:gd name="csY12" fmla="*/ 6127658 h 6127658"/>
              <a:gd name="csX13" fmla="*/ 0 w 8439012"/>
              <a:gd name="csY13" fmla="*/ 0 h 6127658"/>
              <a:gd name="csX0" fmla="*/ 0 w 8439012"/>
              <a:gd name="csY0" fmla="*/ 0 h 6127658"/>
              <a:gd name="csX1" fmla="*/ 7433493 w 8439012"/>
              <a:gd name="csY1" fmla="*/ 0 h 6127658"/>
              <a:gd name="csX2" fmla="*/ 7485422 w 8439012"/>
              <a:gd name="csY2" fmla="*/ 0 h 6127658"/>
              <a:gd name="csX3" fmla="*/ 7485422 w 8439012"/>
              <a:gd name="csY3" fmla="*/ 476763 h 6127658"/>
              <a:gd name="csX4" fmla="*/ 8013948 w 8439012"/>
              <a:gd name="csY4" fmla="*/ 480349 h 6127658"/>
              <a:gd name="csX5" fmla="*/ 8004336 w 8439012"/>
              <a:gd name="csY5" fmla="*/ 0 h 6127658"/>
              <a:gd name="csX6" fmla="*/ 8063868 w 8439012"/>
              <a:gd name="csY6" fmla="*/ 0 h 6127658"/>
              <a:gd name="csX7" fmla="*/ 8215542 w 8439012"/>
              <a:gd name="csY7" fmla="*/ 0 h 6127658"/>
              <a:gd name="csX8" fmla="*/ 8286317 w 8439012"/>
              <a:gd name="csY8" fmla="*/ 0 h 6127658"/>
              <a:gd name="csX9" fmla="*/ 8439012 w 8439012"/>
              <a:gd name="csY9" fmla="*/ 0 h 6127658"/>
              <a:gd name="csX10" fmla="*/ 8439012 w 8439012"/>
              <a:gd name="csY10" fmla="*/ 5106278 h 6127658"/>
              <a:gd name="csX11" fmla="*/ 7417632 w 8439012"/>
              <a:gd name="csY11" fmla="*/ 6127658 h 6127658"/>
              <a:gd name="csX12" fmla="*/ 0 w 8439012"/>
              <a:gd name="csY12" fmla="*/ 6127658 h 6127658"/>
              <a:gd name="csX13" fmla="*/ 0 w 8439012"/>
              <a:gd name="csY13" fmla="*/ 0 h 6127658"/>
              <a:gd name="csX0" fmla="*/ 0 w 8439012"/>
              <a:gd name="csY0" fmla="*/ 0 h 6127658"/>
              <a:gd name="csX1" fmla="*/ 7433493 w 8439012"/>
              <a:gd name="csY1" fmla="*/ 0 h 6127658"/>
              <a:gd name="csX2" fmla="*/ 7485422 w 8439012"/>
              <a:gd name="csY2" fmla="*/ 0 h 6127658"/>
              <a:gd name="csX3" fmla="*/ 7587946 w 8439012"/>
              <a:gd name="csY3" fmla="*/ 476763 h 6127658"/>
              <a:gd name="csX4" fmla="*/ 8013948 w 8439012"/>
              <a:gd name="csY4" fmla="*/ 480349 h 6127658"/>
              <a:gd name="csX5" fmla="*/ 8004336 w 8439012"/>
              <a:gd name="csY5" fmla="*/ 0 h 6127658"/>
              <a:gd name="csX6" fmla="*/ 8063868 w 8439012"/>
              <a:gd name="csY6" fmla="*/ 0 h 6127658"/>
              <a:gd name="csX7" fmla="*/ 8215542 w 8439012"/>
              <a:gd name="csY7" fmla="*/ 0 h 6127658"/>
              <a:gd name="csX8" fmla="*/ 8286317 w 8439012"/>
              <a:gd name="csY8" fmla="*/ 0 h 6127658"/>
              <a:gd name="csX9" fmla="*/ 8439012 w 8439012"/>
              <a:gd name="csY9" fmla="*/ 0 h 6127658"/>
              <a:gd name="csX10" fmla="*/ 8439012 w 8439012"/>
              <a:gd name="csY10" fmla="*/ 5106278 h 6127658"/>
              <a:gd name="csX11" fmla="*/ 7417632 w 8439012"/>
              <a:gd name="csY11" fmla="*/ 6127658 h 6127658"/>
              <a:gd name="csX12" fmla="*/ 0 w 8439012"/>
              <a:gd name="csY12" fmla="*/ 6127658 h 6127658"/>
              <a:gd name="csX13" fmla="*/ 0 w 8439012"/>
              <a:gd name="csY13" fmla="*/ 0 h 6127658"/>
              <a:gd name="csX0" fmla="*/ 0 w 8439012"/>
              <a:gd name="csY0" fmla="*/ 3585 h 6131243"/>
              <a:gd name="csX1" fmla="*/ 7433493 w 8439012"/>
              <a:gd name="csY1" fmla="*/ 3585 h 6131243"/>
              <a:gd name="csX2" fmla="*/ 7591150 w 8439012"/>
              <a:gd name="csY2" fmla="*/ 0 h 6131243"/>
              <a:gd name="csX3" fmla="*/ 7587946 w 8439012"/>
              <a:gd name="csY3" fmla="*/ 480348 h 6131243"/>
              <a:gd name="csX4" fmla="*/ 8013948 w 8439012"/>
              <a:gd name="csY4" fmla="*/ 483934 h 6131243"/>
              <a:gd name="csX5" fmla="*/ 8004336 w 8439012"/>
              <a:gd name="csY5" fmla="*/ 3585 h 6131243"/>
              <a:gd name="csX6" fmla="*/ 8063868 w 8439012"/>
              <a:gd name="csY6" fmla="*/ 3585 h 6131243"/>
              <a:gd name="csX7" fmla="*/ 8215542 w 8439012"/>
              <a:gd name="csY7" fmla="*/ 3585 h 6131243"/>
              <a:gd name="csX8" fmla="*/ 8286317 w 8439012"/>
              <a:gd name="csY8" fmla="*/ 3585 h 6131243"/>
              <a:gd name="csX9" fmla="*/ 8439012 w 8439012"/>
              <a:gd name="csY9" fmla="*/ 3585 h 6131243"/>
              <a:gd name="csX10" fmla="*/ 8439012 w 8439012"/>
              <a:gd name="csY10" fmla="*/ 5109863 h 6131243"/>
              <a:gd name="csX11" fmla="*/ 7417632 w 8439012"/>
              <a:gd name="csY11" fmla="*/ 6131243 h 6131243"/>
              <a:gd name="csX12" fmla="*/ 0 w 8439012"/>
              <a:gd name="csY12" fmla="*/ 6131243 h 6131243"/>
              <a:gd name="csX13" fmla="*/ 0 w 8439012"/>
              <a:gd name="csY13" fmla="*/ 3585 h 6131243"/>
              <a:gd name="csX0" fmla="*/ 0 w 8439012"/>
              <a:gd name="csY0" fmla="*/ 3585 h 6131243"/>
              <a:gd name="csX1" fmla="*/ 7433493 w 8439012"/>
              <a:gd name="csY1" fmla="*/ 3585 h 6131243"/>
              <a:gd name="csX2" fmla="*/ 7591150 w 8439012"/>
              <a:gd name="csY2" fmla="*/ 0 h 6131243"/>
              <a:gd name="csX3" fmla="*/ 7587946 w 8439012"/>
              <a:gd name="csY3" fmla="*/ 480348 h 6131243"/>
              <a:gd name="csX4" fmla="*/ 8013948 w 8439012"/>
              <a:gd name="csY4" fmla="*/ 483934 h 6131243"/>
              <a:gd name="csX5" fmla="*/ 8015683 w 8439012"/>
              <a:gd name="csY5" fmla="*/ 6760 h 6131243"/>
              <a:gd name="csX6" fmla="*/ 8063868 w 8439012"/>
              <a:gd name="csY6" fmla="*/ 3585 h 6131243"/>
              <a:gd name="csX7" fmla="*/ 8215542 w 8439012"/>
              <a:gd name="csY7" fmla="*/ 3585 h 6131243"/>
              <a:gd name="csX8" fmla="*/ 8286317 w 8439012"/>
              <a:gd name="csY8" fmla="*/ 3585 h 6131243"/>
              <a:gd name="csX9" fmla="*/ 8439012 w 8439012"/>
              <a:gd name="csY9" fmla="*/ 3585 h 6131243"/>
              <a:gd name="csX10" fmla="*/ 8439012 w 8439012"/>
              <a:gd name="csY10" fmla="*/ 5109863 h 6131243"/>
              <a:gd name="csX11" fmla="*/ 7417632 w 8439012"/>
              <a:gd name="csY11" fmla="*/ 6131243 h 6131243"/>
              <a:gd name="csX12" fmla="*/ 0 w 8439012"/>
              <a:gd name="csY12" fmla="*/ 6131243 h 6131243"/>
              <a:gd name="csX13" fmla="*/ 0 w 8439012"/>
              <a:gd name="csY13" fmla="*/ 3585 h 6131243"/>
              <a:gd name="csX0" fmla="*/ 0 w 8439012"/>
              <a:gd name="csY0" fmla="*/ 0 h 6127658"/>
              <a:gd name="csX1" fmla="*/ 7433493 w 8439012"/>
              <a:gd name="csY1" fmla="*/ 0 h 6127658"/>
              <a:gd name="csX2" fmla="*/ 7591150 w 8439012"/>
              <a:gd name="csY2" fmla="*/ 2765 h 6127658"/>
              <a:gd name="csX3" fmla="*/ 7587946 w 8439012"/>
              <a:gd name="csY3" fmla="*/ 476763 h 6127658"/>
              <a:gd name="csX4" fmla="*/ 8013948 w 8439012"/>
              <a:gd name="csY4" fmla="*/ 480349 h 6127658"/>
              <a:gd name="csX5" fmla="*/ 8015683 w 8439012"/>
              <a:gd name="csY5" fmla="*/ 3175 h 6127658"/>
              <a:gd name="csX6" fmla="*/ 8063868 w 8439012"/>
              <a:gd name="csY6" fmla="*/ 0 h 6127658"/>
              <a:gd name="csX7" fmla="*/ 8215542 w 8439012"/>
              <a:gd name="csY7" fmla="*/ 0 h 6127658"/>
              <a:gd name="csX8" fmla="*/ 8286317 w 8439012"/>
              <a:gd name="csY8" fmla="*/ 0 h 6127658"/>
              <a:gd name="csX9" fmla="*/ 8439012 w 8439012"/>
              <a:gd name="csY9" fmla="*/ 0 h 6127658"/>
              <a:gd name="csX10" fmla="*/ 8439012 w 8439012"/>
              <a:gd name="csY10" fmla="*/ 5106278 h 6127658"/>
              <a:gd name="csX11" fmla="*/ 7417632 w 8439012"/>
              <a:gd name="csY11" fmla="*/ 6127658 h 6127658"/>
              <a:gd name="csX12" fmla="*/ 0 w 8439012"/>
              <a:gd name="csY12" fmla="*/ 6127658 h 6127658"/>
              <a:gd name="csX13" fmla="*/ 0 w 8439012"/>
              <a:gd name="csY13" fmla="*/ 0 h 6127658"/>
              <a:gd name="csX0" fmla="*/ 0 w 8439012"/>
              <a:gd name="csY0" fmla="*/ 410 h 6128068"/>
              <a:gd name="csX1" fmla="*/ 7433493 w 8439012"/>
              <a:gd name="csY1" fmla="*/ 410 h 6128068"/>
              <a:gd name="csX2" fmla="*/ 7593987 w 8439012"/>
              <a:gd name="csY2" fmla="*/ 0 h 6128068"/>
              <a:gd name="csX3" fmla="*/ 7587946 w 8439012"/>
              <a:gd name="csY3" fmla="*/ 477173 h 6128068"/>
              <a:gd name="csX4" fmla="*/ 8013948 w 8439012"/>
              <a:gd name="csY4" fmla="*/ 480759 h 6128068"/>
              <a:gd name="csX5" fmla="*/ 8015683 w 8439012"/>
              <a:gd name="csY5" fmla="*/ 3585 h 6128068"/>
              <a:gd name="csX6" fmla="*/ 8063868 w 8439012"/>
              <a:gd name="csY6" fmla="*/ 410 h 6128068"/>
              <a:gd name="csX7" fmla="*/ 8215542 w 8439012"/>
              <a:gd name="csY7" fmla="*/ 410 h 6128068"/>
              <a:gd name="csX8" fmla="*/ 8286317 w 8439012"/>
              <a:gd name="csY8" fmla="*/ 410 h 6128068"/>
              <a:gd name="csX9" fmla="*/ 8439012 w 8439012"/>
              <a:gd name="csY9" fmla="*/ 410 h 6128068"/>
              <a:gd name="csX10" fmla="*/ 8439012 w 8439012"/>
              <a:gd name="csY10" fmla="*/ 5106688 h 6128068"/>
              <a:gd name="csX11" fmla="*/ 7417632 w 8439012"/>
              <a:gd name="csY11" fmla="*/ 6128068 h 6128068"/>
              <a:gd name="csX12" fmla="*/ 0 w 8439012"/>
              <a:gd name="csY12" fmla="*/ 6128068 h 6128068"/>
              <a:gd name="csX13" fmla="*/ 0 w 8439012"/>
              <a:gd name="csY13" fmla="*/ 410 h 6128068"/>
              <a:gd name="csX0" fmla="*/ 0 w 8439012"/>
              <a:gd name="csY0" fmla="*/ 410 h 6128068"/>
              <a:gd name="csX1" fmla="*/ 7433493 w 8439012"/>
              <a:gd name="csY1" fmla="*/ 410 h 6128068"/>
              <a:gd name="csX2" fmla="*/ 7593987 w 8439012"/>
              <a:gd name="csY2" fmla="*/ 0 h 6128068"/>
              <a:gd name="csX3" fmla="*/ 7587946 w 8439012"/>
              <a:gd name="csY3" fmla="*/ 477173 h 6128068"/>
              <a:gd name="csX4" fmla="*/ 8016785 w 8439012"/>
              <a:gd name="csY4" fmla="*/ 477584 h 6128068"/>
              <a:gd name="csX5" fmla="*/ 8015683 w 8439012"/>
              <a:gd name="csY5" fmla="*/ 3585 h 6128068"/>
              <a:gd name="csX6" fmla="*/ 8063868 w 8439012"/>
              <a:gd name="csY6" fmla="*/ 410 h 6128068"/>
              <a:gd name="csX7" fmla="*/ 8215542 w 8439012"/>
              <a:gd name="csY7" fmla="*/ 410 h 6128068"/>
              <a:gd name="csX8" fmla="*/ 8286317 w 8439012"/>
              <a:gd name="csY8" fmla="*/ 410 h 6128068"/>
              <a:gd name="csX9" fmla="*/ 8439012 w 8439012"/>
              <a:gd name="csY9" fmla="*/ 410 h 6128068"/>
              <a:gd name="csX10" fmla="*/ 8439012 w 8439012"/>
              <a:gd name="csY10" fmla="*/ 5106688 h 6128068"/>
              <a:gd name="csX11" fmla="*/ 7417632 w 8439012"/>
              <a:gd name="csY11" fmla="*/ 6128068 h 6128068"/>
              <a:gd name="csX12" fmla="*/ 0 w 8439012"/>
              <a:gd name="csY12" fmla="*/ 6128068 h 6128068"/>
              <a:gd name="csX13" fmla="*/ 0 w 8439012"/>
              <a:gd name="csY13" fmla="*/ 410 h 6128068"/>
              <a:gd name="csX0" fmla="*/ 0 w 8439012"/>
              <a:gd name="csY0" fmla="*/ 410 h 6128068"/>
              <a:gd name="csX1" fmla="*/ 7433493 w 8439012"/>
              <a:gd name="csY1" fmla="*/ 410 h 6128068"/>
              <a:gd name="csX2" fmla="*/ 7593987 w 8439012"/>
              <a:gd name="csY2" fmla="*/ 0 h 6128068"/>
              <a:gd name="csX3" fmla="*/ 7587946 w 8439012"/>
              <a:gd name="csY3" fmla="*/ 477173 h 6128068"/>
              <a:gd name="csX4" fmla="*/ 8011111 w 8439012"/>
              <a:gd name="csY4" fmla="*/ 477584 h 6128068"/>
              <a:gd name="csX5" fmla="*/ 8015683 w 8439012"/>
              <a:gd name="csY5" fmla="*/ 3585 h 6128068"/>
              <a:gd name="csX6" fmla="*/ 8063868 w 8439012"/>
              <a:gd name="csY6" fmla="*/ 410 h 6128068"/>
              <a:gd name="csX7" fmla="*/ 8215542 w 8439012"/>
              <a:gd name="csY7" fmla="*/ 410 h 6128068"/>
              <a:gd name="csX8" fmla="*/ 8286317 w 8439012"/>
              <a:gd name="csY8" fmla="*/ 410 h 6128068"/>
              <a:gd name="csX9" fmla="*/ 8439012 w 8439012"/>
              <a:gd name="csY9" fmla="*/ 410 h 6128068"/>
              <a:gd name="csX10" fmla="*/ 8439012 w 8439012"/>
              <a:gd name="csY10" fmla="*/ 5106688 h 6128068"/>
              <a:gd name="csX11" fmla="*/ 7417632 w 8439012"/>
              <a:gd name="csY11" fmla="*/ 6128068 h 6128068"/>
              <a:gd name="csX12" fmla="*/ 0 w 8439012"/>
              <a:gd name="csY12" fmla="*/ 6128068 h 6128068"/>
              <a:gd name="csX13" fmla="*/ 0 w 8439012"/>
              <a:gd name="csY13" fmla="*/ 410 h 6128068"/>
              <a:gd name="csX0" fmla="*/ 0 w 8439012"/>
              <a:gd name="csY0" fmla="*/ 410 h 6128068"/>
              <a:gd name="csX1" fmla="*/ 7433493 w 8439012"/>
              <a:gd name="csY1" fmla="*/ 410 h 6128068"/>
              <a:gd name="csX2" fmla="*/ 7593987 w 8439012"/>
              <a:gd name="csY2" fmla="*/ 0 h 6128068"/>
              <a:gd name="csX3" fmla="*/ 7587946 w 8439012"/>
              <a:gd name="csY3" fmla="*/ 477173 h 6128068"/>
              <a:gd name="csX4" fmla="*/ 8011111 w 8439012"/>
              <a:gd name="csY4" fmla="*/ 477584 h 6128068"/>
              <a:gd name="csX5" fmla="*/ 8010010 w 8439012"/>
              <a:gd name="csY5" fmla="*/ 6760 h 6128068"/>
              <a:gd name="csX6" fmla="*/ 8063868 w 8439012"/>
              <a:gd name="csY6" fmla="*/ 410 h 6128068"/>
              <a:gd name="csX7" fmla="*/ 8215542 w 8439012"/>
              <a:gd name="csY7" fmla="*/ 410 h 6128068"/>
              <a:gd name="csX8" fmla="*/ 8286317 w 8439012"/>
              <a:gd name="csY8" fmla="*/ 410 h 6128068"/>
              <a:gd name="csX9" fmla="*/ 8439012 w 8439012"/>
              <a:gd name="csY9" fmla="*/ 410 h 6128068"/>
              <a:gd name="csX10" fmla="*/ 8439012 w 8439012"/>
              <a:gd name="csY10" fmla="*/ 5106688 h 6128068"/>
              <a:gd name="csX11" fmla="*/ 7417632 w 8439012"/>
              <a:gd name="csY11" fmla="*/ 6128068 h 6128068"/>
              <a:gd name="csX12" fmla="*/ 0 w 8439012"/>
              <a:gd name="csY12" fmla="*/ 6128068 h 6128068"/>
              <a:gd name="csX13" fmla="*/ 0 w 8439012"/>
              <a:gd name="csY13" fmla="*/ 410 h 6128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39012" h="6128068">
                <a:moveTo>
                  <a:pt x="0" y="410"/>
                </a:moveTo>
                <a:lnTo>
                  <a:pt x="7433493" y="410"/>
                </a:lnTo>
                <a:lnTo>
                  <a:pt x="7593987" y="0"/>
                </a:lnTo>
                <a:cubicBezTo>
                  <a:pt x="7591973" y="159058"/>
                  <a:pt x="7589960" y="318115"/>
                  <a:pt x="7587946" y="477173"/>
                </a:cubicBezTo>
                <a:lnTo>
                  <a:pt x="8011111" y="477584"/>
                </a:lnTo>
                <a:cubicBezTo>
                  <a:pt x="8011689" y="318526"/>
                  <a:pt x="8009432" y="165818"/>
                  <a:pt x="8010010" y="6760"/>
                </a:cubicBezTo>
                <a:lnTo>
                  <a:pt x="8063868" y="410"/>
                </a:lnTo>
                <a:lnTo>
                  <a:pt x="8215542" y="410"/>
                </a:lnTo>
                <a:lnTo>
                  <a:pt x="8286317" y="410"/>
                </a:lnTo>
                <a:lnTo>
                  <a:pt x="8439012" y="410"/>
                </a:lnTo>
                <a:lnTo>
                  <a:pt x="8439012" y="5106688"/>
                </a:lnTo>
                <a:cubicBezTo>
                  <a:pt x="8439012" y="5670781"/>
                  <a:pt x="7981725" y="6128068"/>
                  <a:pt x="7417632" y="6128068"/>
                </a:cubicBezTo>
                <a:lnTo>
                  <a:pt x="0" y="6128068"/>
                </a:lnTo>
                <a:lnTo>
                  <a:pt x="0" y="410"/>
                </a:lnTo>
                <a:close/>
              </a:path>
            </a:pathLst>
          </a:custGeom>
          <a:blipFill>
            <a:blip r:embed="rId2"/>
            <a:stretch>
              <a:fillRect/>
            </a:stretch>
          </a:blipFill>
        </p:spPr>
        <p:txBody>
          <a:bodyPr wrap="square">
            <a:noAutofit/>
          </a:bodyPr>
          <a:lstStyle/>
          <a:p>
            <a:r>
              <a:rPr lang="en-US"/>
              <a:t>Click icon to add picture</a:t>
            </a:r>
          </a:p>
        </p:txBody>
      </p:sp>
      <p:pic>
        <p:nvPicPr>
          <p:cNvPr id="14" name="Hennepin County Logo Icon">
            <a:extLst>
              <a:ext uri="{FF2B5EF4-FFF2-40B4-BE49-F238E27FC236}">
                <a16:creationId xmlns:a16="http://schemas.microsoft.com/office/drawing/2014/main" id="{1AB1BA84-C61F-BDA4-6965-52330AF46C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47760" y="267787"/>
            <a:ext cx="476795" cy="476795"/>
          </a:xfrm>
          <a:prstGeom prst="rect">
            <a:avLst/>
          </a:prstGeom>
        </p:spPr>
      </p:pic>
      <p:pic>
        <p:nvPicPr>
          <p:cNvPr id="11" name="Picture 10">
            <a:extLst>
              <a:ext uri="{FF2B5EF4-FFF2-40B4-BE49-F238E27FC236}">
                <a16:creationId xmlns:a16="http://schemas.microsoft.com/office/drawing/2014/main" id="{F5F5059F-9B6A-692F-C443-F49856817761}"/>
              </a:ext>
            </a:extLst>
          </p:cNvPr>
          <p:cNvPicPr>
            <a:picLocks noChangeAspect="1"/>
          </p:cNvPicPr>
          <p:nvPr/>
        </p:nvPicPr>
        <p:blipFill>
          <a:blip r:embed="rId4"/>
          <a:stretch>
            <a:fillRect/>
          </a:stretch>
        </p:blipFill>
        <p:spPr>
          <a:xfrm>
            <a:off x="983336" y="4731203"/>
            <a:ext cx="643758" cy="643758"/>
          </a:xfrm>
          <a:prstGeom prst="rect">
            <a:avLst/>
          </a:prstGeom>
        </p:spPr>
      </p:pic>
      <p:pic>
        <p:nvPicPr>
          <p:cNvPr id="12" name="Picture 11">
            <a:extLst>
              <a:ext uri="{FF2B5EF4-FFF2-40B4-BE49-F238E27FC236}">
                <a16:creationId xmlns:a16="http://schemas.microsoft.com/office/drawing/2014/main" id="{FA23CC00-84E9-6FE5-7AE9-46A28874B7CE}"/>
              </a:ext>
            </a:extLst>
          </p:cNvPr>
          <p:cNvPicPr>
            <a:picLocks noChangeAspect="1"/>
          </p:cNvPicPr>
          <p:nvPr/>
        </p:nvPicPr>
        <p:blipFill>
          <a:blip r:embed="rId5"/>
          <a:stretch>
            <a:fillRect/>
          </a:stretch>
        </p:blipFill>
        <p:spPr>
          <a:xfrm>
            <a:off x="983336" y="2996159"/>
            <a:ext cx="643758" cy="643758"/>
          </a:xfrm>
          <a:prstGeom prst="rect">
            <a:avLst/>
          </a:prstGeom>
        </p:spPr>
      </p:pic>
      <p:pic>
        <p:nvPicPr>
          <p:cNvPr id="13" name="Picture 12">
            <a:extLst>
              <a:ext uri="{FF2B5EF4-FFF2-40B4-BE49-F238E27FC236}">
                <a16:creationId xmlns:a16="http://schemas.microsoft.com/office/drawing/2014/main" id="{3F586F62-8238-818B-A9BB-61450EBB6F31}"/>
              </a:ext>
            </a:extLst>
          </p:cNvPr>
          <p:cNvPicPr>
            <a:picLocks noChangeAspect="1"/>
          </p:cNvPicPr>
          <p:nvPr/>
        </p:nvPicPr>
        <p:blipFill>
          <a:blip r:embed="rId6"/>
          <a:stretch>
            <a:fillRect/>
          </a:stretch>
        </p:blipFill>
        <p:spPr>
          <a:xfrm>
            <a:off x="983336" y="393592"/>
            <a:ext cx="643758" cy="643758"/>
          </a:xfrm>
          <a:prstGeom prst="rect">
            <a:avLst/>
          </a:prstGeom>
        </p:spPr>
      </p:pic>
      <p:pic>
        <p:nvPicPr>
          <p:cNvPr id="15" name="Picture 14">
            <a:extLst>
              <a:ext uri="{FF2B5EF4-FFF2-40B4-BE49-F238E27FC236}">
                <a16:creationId xmlns:a16="http://schemas.microsoft.com/office/drawing/2014/main" id="{18B4C5B0-C031-9745-CC29-3ADDB8169C31}"/>
              </a:ext>
            </a:extLst>
          </p:cNvPr>
          <p:cNvPicPr>
            <a:picLocks noChangeAspect="1"/>
          </p:cNvPicPr>
          <p:nvPr/>
        </p:nvPicPr>
        <p:blipFill>
          <a:blip r:embed="rId7"/>
          <a:stretch>
            <a:fillRect/>
          </a:stretch>
        </p:blipFill>
        <p:spPr>
          <a:xfrm>
            <a:off x="983336" y="3863681"/>
            <a:ext cx="643758" cy="643758"/>
          </a:xfrm>
          <a:prstGeom prst="rect">
            <a:avLst/>
          </a:prstGeom>
        </p:spPr>
      </p:pic>
      <p:pic>
        <p:nvPicPr>
          <p:cNvPr id="16" name="Picture 15">
            <a:extLst>
              <a:ext uri="{FF2B5EF4-FFF2-40B4-BE49-F238E27FC236}">
                <a16:creationId xmlns:a16="http://schemas.microsoft.com/office/drawing/2014/main" id="{E5667DB2-C44F-46F3-F2EB-AC64A7124F6C}"/>
              </a:ext>
            </a:extLst>
          </p:cNvPr>
          <p:cNvPicPr>
            <a:picLocks noChangeAspect="1"/>
          </p:cNvPicPr>
          <p:nvPr/>
        </p:nvPicPr>
        <p:blipFill>
          <a:blip r:embed="rId8"/>
          <a:stretch>
            <a:fillRect/>
          </a:stretch>
        </p:blipFill>
        <p:spPr>
          <a:xfrm>
            <a:off x="983336" y="2128637"/>
            <a:ext cx="643758" cy="643758"/>
          </a:xfrm>
          <a:prstGeom prst="rect">
            <a:avLst/>
          </a:prstGeom>
        </p:spPr>
      </p:pic>
      <p:pic>
        <p:nvPicPr>
          <p:cNvPr id="17" name="Picture 16">
            <a:extLst>
              <a:ext uri="{FF2B5EF4-FFF2-40B4-BE49-F238E27FC236}">
                <a16:creationId xmlns:a16="http://schemas.microsoft.com/office/drawing/2014/main" id="{066CCD02-A232-F7E7-7465-84448A909CBA}"/>
              </a:ext>
            </a:extLst>
          </p:cNvPr>
          <p:cNvPicPr>
            <a:picLocks noChangeAspect="1"/>
          </p:cNvPicPr>
          <p:nvPr/>
        </p:nvPicPr>
        <p:blipFill>
          <a:blip r:embed="rId9"/>
          <a:stretch>
            <a:fillRect/>
          </a:stretch>
        </p:blipFill>
        <p:spPr>
          <a:xfrm>
            <a:off x="983336" y="1261114"/>
            <a:ext cx="643759" cy="643759"/>
          </a:xfrm>
          <a:prstGeom prst="rect">
            <a:avLst/>
          </a:prstGeom>
        </p:spPr>
      </p:pic>
      <p:pic>
        <p:nvPicPr>
          <p:cNvPr id="18" name="Picture 17">
            <a:extLst>
              <a:ext uri="{FF2B5EF4-FFF2-40B4-BE49-F238E27FC236}">
                <a16:creationId xmlns:a16="http://schemas.microsoft.com/office/drawing/2014/main" id="{C629438E-E8FD-53AD-7C25-40B4046F2E26}"/>
              </a:ext>
            </a:extLst>
          </p:cNvPr>
          <p:cNvPicPr>
            <a:picLocks noChangeAspect="1"/>
          </p:cNvPicPr>
          <p:nvPr/>
        </p:nvPicPr>
        <p:blipFill>
          <a:blip r:embed="rId10"/>
          <a:stretch>
            <a:fillRect/>
          </a:stretch>
        </p:blipFill>
        <p:spPr>
          <a:xfrm>
            <a:off x="983336" y="5598725"/>
            <a:ext cx="643758" cy="643758"/>
          </a:xfrm>
          <a:prstGeom prst="rect">
            <a:avLst/>
          </a:prstGeom>
        </p:spPr>
      </p:pic>
    </p:spTree>
    <p:extLst>
      <p:ext uri="{BB962C8B-B14F-4D97-AF65-F5344CB8AC3E}">
        <p14:creationId xmlns:p14="http://schemas.microsoft.com/office/powerpoint/2010/main" val="1478903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nectivity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rgbClr val="663BB8"/>
          </a:solidFill>
          <a:ln>
            <a:noFill/>
          </a:ln>
        </p:spPr>
        <p:txBody>
          <a:bodyPr anchor="ctr"/>
          <a:lstStyle>
            <a:lvl1pPr algn="ctr">
              <a:defRPr b="0" cap="none" spc="0">
                <a:ln w="0"/>
                <a:solidFill>
                  <a:schemeClr val="bg1"/>
                </a:solidFill>
                <a:effectLst>
                  <a:outerShdw blurRad="38100" dist="19050" dir="2700000" algn="tl" rotWithShape="0">
                    <a:schemeClr val="dk1">
                      <a:alpha val="40000"/>
                    </a:schemeClr>
                  </a:outerShdw>
                </a:effectLst>
              </a:defRPr>
            </a:lvl1pPr>
          </a:lstStyle>
          <a:p>
            <a:r>
              <a:rPr lang="en-US"/>
              <a:t>Click icon to add picture</a:t>
            </a:r>
          </a:p>
        </p:txBody>
      </p:sp>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951013"/>
            <a:ext cx="4717577" cy="914096"/>
          </a:xfrm>
        </p:spPr>
        <p:txBody>
          <a:bodyPr anchor="b"/>
          <a:lstStyle/>
          <a:p>
            <a:r>
              <a:rPr lang="en-US"/>
              <a:t>Connectivity domain </a:t>
            </a:r>
            <a:br>
              <a:rPr lang="en-US"/>
            </a:br>
            <a:r>
              <a:rPr lang="en-US"/>
              <a:t>slide title</a:t>
            </a:r>
          </a:p>
        </p:txBody>
      </p:sp>
      <p:pic>
        <p:nvPicPr>
          <p:cNvPr id="2" name="Picture 1">
            <a:extLst>
              <a:ext uri="{FF2B5EF4-FFF2-40B4-BE49-F238E27FC236}">
                <a16:creationId xmlns:a16="http://schemas.microsoft.com/office/drawing/2014/main" id="{23025F4C-CCF7-B6C1-2007-CB6CD2D6C91F}"/>
              </a:ext>
            </a:extLst>
          </p:cNvPr>
          <p:cNvPicPr>
            <a:picLocks noChangeAspect="1"/>
          </p:cNvPicPr>
          <p:nvPr/>
        </p:nvPicPr>
        <p:blipFill>
          <a:blip r:embed="rId3"/>
          <a:stretch>
            <a:fillRect/>
          </a:stretch>
        </p:blipFill>
        <p:spPr>
          <a:xfrm>
            <a:off x="6509968" y="4554949"/>
            <a:ext cx="1838959" cy="1838959"/>
          </a:xfrm>
          <a:prstGeom prst="rect">
            <a:avLst/>
          </a:prstGeom>
        </p:spPr>
      </p:pic>
      <p:sp>
        <p:nvSpPr>
          <p:cNvPr id="3" name="Content Placeholder 13">
            <a:extLst>
              <a:ext uri="{FF2B5EF4-FFF2-40B4-BE49-F238E27FC236}">
                <a16:creationId xmlns:a16="http://schemas.microsoft.com/office/drawing/2014/main" id="{2CF0214F-39E8-C043-DE03-77AE24744D60}"/>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360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Education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chemeClr val="accent2"/>
          </a:solidFill>
          <a:ln>
            <a:noFill/>
          </a:ln>
        </p:spPr>
        <p:txBody>
          <a:bodyPr anchor="ctr"/>
          <a:lstStyle>
            <a:lvl1pPr algn="ctr">
              <a:defRPr b="0" cap="none" spc="0">
                <a:ln w="0"/>
                <a:solidFill>
                  <a:schemeClr val="tx1"/>
                </a:solidFill>
                <a:effectLst>
                  <a:outerShdw blurRad="38100" dist="19050" dir="2700000" algn="tl" rotWithShape="0">
                    <a:schemeClr val="dk1">
                      <a:alpha val="40000"/>
                    </a:schemeClr>
                  </a:outerShdw>
                </a:effectLst>
              </a:defRPr>
            </a:lvl1pPr>
          </a:lstStyle>
          <a:p>
            <a:r>
              <a:rPr lang="en-US"/>
              <a:t>Click icon to add picture</a:t>
            </a:r>
          </a:p>
        </p:txBody>
      </p:sp>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951013"/>
            <a:ext cx="4717577" cy="914096"/>
          </a:xfrm>
        </p:spPr>
        <p:txBody>
          <a:bodyPr anchor="b"/>
          <a:lstStyle/>
          <a:p>
            <a:r>
              <a:rPr lang="en-US"/>
              <a:t>Education domain </a:t>
            </a:r>
            <a:br>
              <a:rPr lang="en-US"/>
            </a:br>
            <a:r>
              <a:rPr lang="en-US"/>
              <a:t>slide title</a:t>
            </a:r>
          </a:p>
        </p:txBody>
      </p:sp>
      <p:pic>
        <p:nvPicPr>
          <p:cNvPr id="2" name="Picture 1">
            <a:extLst>
              <a:ext uri="{FF2B5EF4-FFF2-40B4-BE49-F238E27FC236}">
                <a16:creationId xmlns:a16="http://schemas.microsoft.com/office/drawing/2014/main" id="{C17A7097-7AA6-0720-C98C-9DE4A41EB70D}"/>
              </a:ext>
            </a:extLst>
          </p:cNvPr>
          <p:cNvPicPr>
            <a:picLocks noChangeAspect="1"/>
          </p:cNvPicPr>
          <p:nvPr/>
        </p:nvPicPr>
        <p:blipFill>
          <a:blip r:embed="rId3"/>
          <a:stretch>
            <a:fillRect/>
          </a:stretch>
        </p:blipFill>
        <p:spPr>
          <a:xfrm>
            <a:off x="6509968" y="4554948"/>
            <a:ext cx="1838960" cy="1838960"/>
          </a:xfrm>
          <a:prstGeom prst="rect">
            <a:avLst/>
          </a:prstGeom>
        </p:spPr>
      </p:pic>
      <p:sp>
        <p:nvSpPr>
          <p:cNvPr id="3" name="Content Placeholder 13">
            <a:extLst>
              <a:ext uri="{FF2B5EF4-FFF2-40B4-BE49-F238E27FC236}">
                <a16:creationId xmlns:a16="http://schemas.microsoft.com/office/drawing/2014/main" id="{5E83AA06-4F21-4AF1-FD22-61218AF34315}"/>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485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mployment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rgbClr val="0058A4"/>
          </a:solidFill>
          <a:ln>
            <a:noFill/>
          </a:ln>
        </p:spPr>
        <p:txBody>
          <a:bodyPr anchor="ctr"/>
          <a:lstStyle>
            <a:lvl1pPr algn="ctr">
              <a:defRPr b="0" cap="none" spc="0">
                <a:ln w="0"/>
                <a:solidFill>
                  <a:schemeClr val="bg1"/>
                </a:solidFill>
                <a:effectLst>
                  <a:outerShdw blurRad="38100" dist="19050" dir="2700000" algn="tl" rotWithShape="0">
                    <a:schemeClr val="dk1">
                      <a:alpha val="40000"/>
                    </a:schemeClr>
                  </a:outerShdw>
                </a:effectLst>
              </a:defRPr>
            </a:lvl1pPr>
          </a:lstStyle>
          <a:p>
            <a:r>
              <a:rPr lang="en-US"/>
              <a:t>Click icon to add picture</a:t>
            </a:r>
          </a:p>
        </p:txBody>
      </p:sp>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951013"/>
            <a:ext cx="4717577" cy="914096"/>
          </a:xfrm>
        </p:spPr>
        <p:txBody>
          <a:bodyPr anchor="b"/>
          <a:lstStyle/>
          <a:p>
            <a:r>
              <a:rPr lang="en-US"/>
              <a:t>Employment domain </a:t>
            </a:r>
            <a:br>
              <a:rPr lang="en-US"/>
            </a:br>
            <a:r>
              <a:rPr lang="en-US"/>
              <a:t>slide title</a:t>
            </a:r>
          </a:p>
        </p:txBody>
      </p:sp>
      <p:pic>
        <p:nvPicPr>
          <p:cNvPr id="2" name="Picture 1">
            <a:extLst>
              <a:ext uri="{FF2B5EF4-FFF2-40B4-BE49-F238E27FC236}">
                <a16:creationId xmlns:a16="http://schemas.microsoft.com/office/drawing/2014/main" id="{DACEEF87-44D4-6FF1-9BED-C173741DFFCB}"/>
              </a:ext>
            </a:extLst>
          </p:cNvPr>
          <p:cNvPicPr>
            <a:picLocks noChangeAspect="1"/>
          </p:cNvPicPr>
          <p:nvPr/>
        </p:nvPicPr>
        <p:blipFill>
          <a:blip r:embed="rId3"/>
          <a:stretch>
            <a:fillRect/>
          </a:stretch>
        </p:blipFill>
        <p:spPr>
          <a:xfrm>
            <a:off x="6494700" y="4554949"/>
            <a:ext cx="1838959" cy="1838959"/>
          </a:xfrm>
          <a:prstGeom prst="rect">
            <a:avLst/>
          </a:prstGeom>
        </p:spPr>
      </p:pic>
      <p:sp>
        <p:nvSpPr>
          <p:cNvPr id="3" name="Content Placeholder 13">
            <a:extLst>
              <a:ext uri="{FF2B5EF4-FFF2-40B4-BE49-F238E27FC236}">
                <a16:creationId xmlns:a16="http://schemas.microsoft.com/office/drawing/2014/main" id="{C6D80458-2D05-0B9C-23AF-50F16BBE99F6}"/>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95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Health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chemeClr val="accent5"/>
          </a:solidFill>
          <a:ln>
            <a:noFill/>
          </a:ln>
        </p:spPr>
        <p:txBody>
          <a:bodyPr anchor="ctr"/>
          <a:lstStyle>
            <a:lvl1pPr algn="ctr">
              <a:defRPr b="0" cap="none" spc="0">
                <a:ln w="0"/>
                <a:solidFill>
                  <a:schemeClr val="tx1"/>
                </a:solidFill>
                <a:effectLst>
                  <a:outerShdw blurRad="38100" dist="19050" dir="2700000" algn="tl" rotWithShape="0">
                    <a:schemeClr val="dk1">
                      <a:alpha val="40000"/>
                    </a:schemeClr>
                  </a:outerShdw>
                </a:effectLst>
              </a:defRPr>
            </a:lvl1pPr>
          </a:lstStyle>
          <a:p>
            <a:r>
              <a:rPr lang="en-US"/>
              <a:t>Click icon to add picture</a:t>
            </a:r>
          </a:p>
        </p:txBody>
      </p:sp>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1394211"/>
            <a:ext cx="4717577" cy="470898"/>
          </a:xfrm>
        </p:spPr>
        <p:txBody>
          <a:bodyPr anchor="b"/>
          <a:lstStyle/>
          <a:p>
            <a:r>
              <a:rPr lang="en-US"/>
              <a:t>Health domain slide title</a:t>
            </a:r>
          </a:p>
        </p:txBody>
      </p:sp>
      <p:pic>
        <p:nvPicPr>
          <p:cNvPr id="3" name="Picture 2">
            <a:extLst>
              <a:ext uri="{FF2B5EF4-FFF2-40B4-BE49-F238E27FC236}">
                <a16:creationId xmlns:a16="http://schemas.microsoft.com/office/drawing/2014/main" id="{DB0C6582-0D4F-355A-DD9B-53508A9C5BB6}"/>
              </a:ext>
            </a:extLst>
          </p:cNvPr>
          <p:cNvPicPr>
            <a:picLocks noChangeAspect="1"/>
          </p:cNvPicPr>
          <p:nvPr/>
        </p:nvPicPr>
        <p:blipFill>
          <a:blip r:embed="rId3"/>
          <a:stretch>
            <a:fillRect/>
          </a:stretch>
        </p:blipFill>
        <p:spPr>
          <a:xfrm>
            <a:off x="6509968" y="4554949"/>
            <a:ext cx="1838959" cy="1838959"/>
          </a:xfrm>
          <a:prstGeom prst="rect">
            <a:avLst/>
          </a:prstGeom>
        </p:spPr>
      </p:pic>
      <p:sp>
        <p:nvSpPr>
          <p:cNvPr id="2" name="Content Placeholder 13">
            <a:extLst>
              <a:ext uri="{FF2B5EF4-FFF2-40B4-BE49-F238E27FC236}">
                <a16:creationId xmlns:a16="http://schemas.microsoft.com/office/drawing/2014/main" id="{9D212E2E-9518-50F4-D9DA-AB35F007380F}"/>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667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Housing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rgbClr val="9B27B1"/>
          </a:solidFill>
          <a:ln>
            <a:noFill/>
          </a:ln>
        </p:spPr>
        <p:txBody>
          <a:bodyPr anchor="ctr"/>
          <a:lstStyle>
            <a:lvl1pPr algn="ctr">
              <a:defRPr b="0" cap="none" spc="0">
                <a:ln w="0"/>
                <a:solidFill>
                  <a:schemeClr val="bg1"/>
                </a:solidFill>
                <a:effectLst>
                  <a:outerShdw blurRad="38100" dist="19050" dir="2700000" algn="tl" rotWithShape="0">
                    <a:schemeClr val="dk1">
                      <a:alpha val="40000"/>
                    </a:schemeClr>
                  </a:outerShdw>
                </a:effectLst>
              </a:defRPr>
            </a:lvl1pPr>
          </a:lstStyle>
          <a:p>
            <a:r>
              <a:rPr lang="en-US"/>
              <a:t>Click icon to add picture</a:t>
            </a:r>
          </a:p>
        </p:txBody>
      </p:sp>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1394211"/>
            <a:ext cx="4717577" cy="470898"/>
          </a:xfrm>
        </p:spPr>
        <p:txBody>
          <a:bodyPr anchor="b"/>
          <a:lstStyle/>
          <a:p>
            <a:r>
              <a:rPr lang="en-US"/>
              <a:t>Housing domain slide title</a:t>
            </a:r>
          </a:p>
        </p:txBody>
      </p:sp>
      <p:pic>
        <p:nvPicPr>
          <p:cNvPr id="2" name="Picture 1">
            <a:extLst>
              <a:ext uri="{FF2B5EF4-FFF2-40B4-BE49-F238E27FC236}">
                <a16:creationId xmlns:a16="http://schemas.microsoft.com/office/drawing/2014/main" id="{287510F2-6DDF-D13E-427C-6703DDD24E2B}"/>
              </a:ext>
            </a:extLst>
          </p:cNvPr>
          <p:cNvPicPr>
            <a:picLocks noChangeAspect="1"/>
          </p:cNvPicPr>
          <p:nvPr/>
        </p:nvPicPr>
        <p:blipFill>
          <a:blip r:embed="rId3"/>
          <a:stretch>
            <a:fillRect/>
          </a:stretch>
        </p:blipFill>
        <p:spPr>
          <a:xfrm>
            <a:off x="6509968" y="4554949"/>
            <a:ext cx="1838959" cy="1838959"/>
          </a:xfrm>
          <a:prstGeom prst="rect">
            <a:avLst/>
          </a:prstGeom>
        </p:spPr>
      </p:pic>
      <p:sp>
        <p:nvSpPr>
          <p:cNvPr id="3" name="Content Placeholder 13">
            <a:extLst>
              <a:ext uri="{FF2B5EF4-FFF2-40B4-BE49-F238E27FC236}">
                <a16:creationId xmlns:a16="http://schemas.microsoft.com/office/drawing/2014/main" id="{7C8ED273-4790-F804-3032-5F0932B1ADE2}"/>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945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Income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rgbClr val="F7941E"/>
          </a:solidFill>
          <a:ln>
            <a:noFill/>
          </a:ln>
        </p:spPr>
        <p:txBody>
          <a:bodyPr anchor="ctr"/>
          <a:lstStyle>
            <a:lvl1pPr algn="ctr">
              <a:defRPr b="0" cap="none" spc="0">
                <a:ln w="0"/>
                <a:solidFill>
                  <a:schemeClr val="tx1"/>
                </a:solidFill>
                <a:effectLst>
                  <a:outerShdw blurRad="38100" dist="19050" dir="2700000" algn="tl" rotWithShape="0">
                    <a:schemeClr val="dk1">
                      <a:alpha val="40000"/>
                    </a:schemeClr>
                  </a:outerShdw>
                </a:effectLst>
              </a:defRPr>
            </a:lvl1pPr>
          </a:lstStyle>
          <a:p>
            <a:r>
              <a:rPr lang="en-US"/>
              <a:t>Click icon to add picture</a:t>
            </a:r>
          </a:p>
        </p:txBody>
      </p:sp>
      <p:pic>
        <p:nvPicPr>
          <p:cNvPr id="2" name="Picture 1">
            <a:extLst>
              <a:ext uri="{FF2B5EF4-FFF2-40B4-BE49-F238E27FC236}">
                <a16:creationId xmlns:a16="http://schemas.microsoft.com/office/drawing/2014/main" id="{5C313C90-84DC-CD12-8B8F-DD56D80A516F}"/>
              </a:ext>
            </a:extLst>
          </p:cNvPr>
          <p:cNvPicPr>
            <a:picLocks noChangeAspect="1"/>
          </p:cNvPicPr>
          <p:nvPr/>
        </p:nvPicPr>
        <p:blipFill>
          <a:blip r:embed="rId3"/>
          <a:stretch>
            <a:fillRect/>
          </a:stretch>
        </p:blipFill>
        <p:spPr>
          <a:xfrm>
            <a:off x="6509968" y="4554949"/>
            <a:ext cx="1838959" cy="1838959"/>
          </a:xfrm>
          <a:prstGeom prst="rect">
            <a:avLst/>
          </a:prstGeom>
        </p:spPr>
      </p:pic>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1394211"/>
            <a:ext cx="4717577" cy="470898"/>
          </a:xfrm>
        </p:spPr>
        <p:txBody>
          <a:bodyPr anchor="b"/>
          <a:lstStyle/>
          <a:p>
            <a:r>
              <a:rPr lang="en-US"/>
              <a:t>Income domain slide title</a:t>
            </a:r>
          </a:p>
        </p:txBody>
      </p:sp>
      <p:sp>
        <p:nvSpPr>
          <p:cNvPr id="3" name="Content Placeholder 13">
            <a:extLst>
              <a:ext uri="{FF2B5EF4-FFF2-40B4-BE49-F238E27FC236}">
                <a16:creationId xmlns:a16="http://schemas.microsoft.com/office/drawing/2014/main" id="{AE5B6499-798B-4F38-E408-84114C432EEA}"/>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17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Program or Dept Specific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43767663-5BB0-0D0B-10EA-E4D406D263EC}"/>
              </a:ext>
            </a:extLst>
          </p:cNvPr>
          <p:cNvSpPr>
            <a:spLocks noGrp="1"/>
          </p:cNvSpPr>
          <p:nvPr>
            <p:ph type="body" sz="quarter" idx="12" hasCustomPrompt="1"/>
          </p:nvPr>
        </p:nvSpPr>
        <p:spPr>
          <a:xfrm>
            <a:off x="300038" y="909890"/>
            <a:ext cx="2935249" cy="593111"/>
          </a:xfrm>
        </p:spPr>
        <p:txBody>
          <a:bodyPr>
            <a:spAutoFit/>
          </a:bodyPr>
          <a:lstStyle>
            <a:lvl1pPr>
              <a:lnSpc>
                <a:spcPct val="80000"/>
              </a:lnSpc>
              <a:buNone/>
              <a:defRPr sz="2400">
                <a:solidFill>
                  <a:schemeClr val="tx2"/>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a:buNone/>
              <a:defRPr>
                <a:solidFill>
                  <a:schemeClr val="tx1"/>
                </a:solidFill>
              </a:defRPr>
            </a:lvl5pPr>
          </a:lstStyle>
          <a:p>
            <a:pPr lvl="0"/>
            <a:r>
              <a:rPr lang="en-US"/>
              <a:t>Department or Program Name</a:t>
            </a:r>
          </a:p>
        </p:txBody>
      </p:sp>
      <p:sp>
        <p:nvSpPr>
          <p:cNvPr id="2" name="Title 1">
            <a:extLst>
              <a:ext uri="{FF2B5EF4-FFF2-40B4-BE49-F238E27FC236}">
                <a16:creationId xmlns:a16="http://schemas.microsoft.com/office/drawing/2014/main" id="{161BE794-85DE-7446-E701-8E8DF3691F4C}"/>
              </a:ext>
            </a:extLst>
          </p:cNvPr>
          <p:cNvSpPr>
            <a:spLocks noGrp="1"/>
          </p:cNvSpPr>
          <p:nvPr>
            <p:ph type="ctrTitle"/>
          </p:nvPr>
        </p:nvSpPr>
        <p:spPr>
          <a:xfrm>
            <a:off x="290650" y="3642590"/>
            <a:ext cx="2682377" cy="1480983"/>
          </a:xfrm>
        </p:spPr>
        <p:txBody>
          <a:bodyPr anchor="ctr"/>
          <a:lstStyle>
            <a:lvl1pPr algn="l">
              <a:lnSpc>
                <a:spcPct val="80000"/>
              </a:lnSpc>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83648ADF-0D90-14CE-F250-207F720DD808}"/>
              </a:ext>
            </a:extLst>
          </p:cNvPr>
          <p:cNvSpPr>
            <a:spLocks noGrp="1"/>
          </p:cNvSpPr>
          <p:nvPr>
            <p:ph type="subTitle" idx="1" hasCustomPrompt="1"/>
          </p:nvPr>
        </p:nvSpPr>
        <p:spPr>
          <a:xfrm>
            <a:off x="290650" y="5212129"/>
            <a:ext cx="2707277" cy="408166"/>
          </a:xfrm>
        </p:spPr>
        <p:txBody>
          <a:bodyPr/>
          <a:lstStyle>
            <a:lvl1pPr marL="0" indent="0" algn="l">
              <a:lnSpc>
                <a:spcPct val="7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sp>
        <p:nvSpPr>
          <p:cNvPr id="4" name="Text Placeholder 5">
            <a:extLst>
              <a:ext uri="{FF2B5EF4-FFF2-40B4-BE49-F238E27FC236}">
                <a16:creationId xmlns:a16="http://schemas.microsoft.com/office/drawing/2014/main" id="{CD6890BD-B6C5-37DC-77EC-D93CD6BC4BC3}"/>
              </a:ext>
            </a:extLst>
          </p:cNvPr>
          <p:cNvSpPr>
            <a:spLocks noGrp="1"/>
          </p:cNvSpPr>
          <p:nvPr>
            <p:ph type="body" sz="quarter" idx="14" hasCustomPrompt="1"/>
          </p:nvPr>
        </p:nvSpPr>
        <p:spPr>
          <a:xfrm>
            <a:off x="290650" y="5946277"/>
            <a:ext cx="2708275" cy="176935"/>
          </a:xfrm>
        </p:spPr>
        <p:txBody>
          <a:bodyPr/>
          <a:lstStyle>
            <a:lvl1pPr>
              <a:buNone/>
              <a:defRPr sz="1100">
                <a:solidFill>
                  <a:schemeClr val="tx2"/>
                </a:solidFill>
              </a:defRPr>
            </a:lvl1pPr>
            <a:lvl2pPr marL="0" indent="0">
              <a:buNone/>
              <a:defRPr sz="1050">
                <a:solidFill>
                  <a:schemeClr val="tx2"/>
                </a:solidFill>
              </a:defRPr>
            </a:lvl2pPr>
            <a:lvl3pPr marL="228600" indent="0">
              <a:buNone/>
              <a:defRPr sz="1050">
                <a:solidFill>
                  <a:schemeClr val="tx2"/>
                </a:solidFill>
              </a:defRPr>
            </a:lvl3pPr>
            <a:lvl4pPr marL="457200" indent="0">
              <a:buNone/>
              <a:defRPr sz="1050">
                <a:solidFill>
                  <a:schemeClr val="tx2"/>
                </a:solidFill>
              </a:defRPr>
            </a:lvl4pPr>
            <a:lvl5pPr>
              <a:buNone/>
              <a:defRPr sz="1050">
                <a:solidFill>
                  <a:schemeClr val="tx2"/>
                </a:solidFill>
              </a:defRPr>
            </a:lvl5pPr>
          </a:lstStyle>
          <a:p>
            <a:pPr lvl="0"/>
            <a:r>
              <a:rPr lang="en-US"/>
              <a:t>Date</a:t>
            </a: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cxnSp>
        <p:nvCxnSpPr>
          <p:cNvPr id="7" name="Straight Connector 6">
            <a:extLst>
              <a:ext uri="{FF2B5EF4-FFF2-40B4-BE49-F238E27FC236}">
                <a16:creationId xmlns:a16="http://schemas.microsoft.com/office/drawing/2014/main" id="{84FC079A-E0C1-F060-531C-FE5E14A7DB06}"/>
              </a:ext>
              <a:ext uri="{C183D7F6-B498-43B3-948B-1728B52AA6E4}">
                <adec:decorative xmlns:adec="http://schemas.microsoft.com/office/drawing/2017/decorative" val="1"/>
              </a:ext>
            </a:extLst>
          </p:cNvPr>
          <p:cNvCxnSpPr>
            <a:cxnSpLocks/>
          </p:cNvCxnSpPr>
          <p:nvPr/>
        </p:nvCxnSpPr>
        <p:spPr>
          <a:xfrm>
            <a:off x="291376" y="837997"/>
            <a:ext cx="2943911"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9" name="Hennepin County">
            <a:extLst>
              <a:ext uri="{FF2B5EF4-FFF2-40B4-BE49-F238E27FC236}">
                <a16:creationId xmlns:a16="http://schemas.microsoft.com/office/drawing/2014/main" id="{B10E0A87-E3F4-DECE-8DD9-8B1B5560C8C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24670" y="508459"/>
            <a:ext cx="1739289" cy="224424"/>
          </a:xfrm>
          <a:prstGeom prst="rect">
            <a:avLst/>
          </a:prstGeom>
        </p:spPr>
      </p:pic>
      <p:sp>
        <p:nvSpPr>
          <p:cNvPr id="10" name="Picture Placeholder 9">
            <a:extLst>
              <a:ext uri="{FF2B5EF4-FFF2-40B4-BE49-F238E27FC236}">
                <a16:creationId xmlns:a16="http://schemas.microsoft.com/office/drawing/2014/main" id="{48787EA9-EDA2-DA8B-7D8D-DB94374E8132}"/>
              </a:ext>
              <a:ext uri="{C183D7F6-B498-43B3-948B-1728B52AA6E4}">
                <adec:decorative xmlns:adec="http://schemas.microsoft.com/office/drawing/2017/decorative" val="1"/>
              </a:ext>
            </a:extLst>
          </p:cNvPr>
          <p:cNvSpPr>
            <a:spLocks noGrp="1"/>
          </p:cNvSpPr>
          <p:nvPr>
            <p:ph type="pic" sz="quarter" idx="13"/>
          </p:nvPr>
        </p:nvSpPr>
        <p:spPr>
          <a:xfrm>
            <a:off x="3462338" y="268288"/>
            <a:ext cx="8439012" cy="612765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txBody>
          <a:bodyPr wrap="square">
            <a:noAutofit/>
          </a:bodyPr>
          <a:lstStyle/>
          <a:p>
            <a:r>
              <a:rPr lang="en-US"/>
              <a:t>Click icon to add picture</a:t>
            </a:r>
          </a:p>
        </p:txBody>
      </p:sp>
      <p:pic>
        <p:nvPicPr>
          <p:cNvPr id="14" name="Hennepin County Logo Icon">
            <a:extLst>
              <a:ext uri="{FF2B5EF4-FFF2-40B4-BE49-F238E27FC236}">
                <a16:creationId xmlns:a16="http://schemas.microsoft.com/office/drawing/2014/main" id="{1AB1BA84-C61F-BDA4-6965-52330AF46C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684942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Justice Dom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F7055F-321D-00C1-C1CC-341DB8AF2D13}"/>
              </a:ext>
            </a:extLst>
          </p:cNvPr>
          <p:cNvSpPr/>
          <p:nvPr/>
        </p:nvSpPr>
        <p:spPr>
          <a:xfrm>
            <a:off x="290650" y="212756"/>
            <a:ext cx="5721267" cy="6181152"/>
          </a:xfrm>
          <a:prstGeom prst="rect">
            <a:avLst/>
          </a:prstGeom>
          <a:solidFill>
            <a:srgbClr val="F3F4F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a:solidFill>
                <a:schemeClr val="tx1"/>
              </a:solidFill>
            </a:endParaRP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0" y="6477227"/>
            <a:ext cx="11610700" cy="225970"/>
          </a:xfrm>
        </p:spPr>
        <p:txBody>
          <a:bodyPr/>
          <a:lstStyle/>
          <a:p>
            <a:endParaRPr lang="en-US"/>
          </a:p>
        </p:txBody>
      </p:sp>
      <p:pic>
        <p:nvPicPr>
          <p:cNvPr id="9" name="Graphic 8">
            <a:extLst>
              <a:ext uri="{FF2B5EF4-FFF2-40B4-BE49-F238E27FC236}">
                <a16:creationId xmlns:a16="http://schemas.microsoft.com/office/drawing/2014/main" id="{BFBAF426-0EE7-428B-F019-71C6773749B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77302" y="487321"/>
            <a:ext cx="265403" cy="265403"/>
          </a:xfrm>
          <a:prstGeom prst="rect">
            <a:avLst/>
          </a:prstGeom>
        </p:spPr>
      </p:pic>
      <p:sp>
        <p:nvSpPr>
          <p:cNvPr id="11" name="TextBox 10">
            <a:extLst>
              <a:ext uri="{FF2B5EF4-FFF2-40B4-BE49-F238E27FC236}">
                <a16:creationId xmlns:a16="http://schemas.microsoft.com/office/drawing/2014/main" id="{542210C1-038D-236A-A190-30A93CC20520}"/>
              </a:ext>
            </a:extLst>
          </p:cNvPr>
          <p:cNvSpPr txBox="1"/>
          <p:nvPr/>
        </p:nvSpPr>
        <p:spPr>
          <a:xfrm>
            <a:off x="-1541208" y="-10854"/>
            <a:ext cx="1319384" cy="3847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434343"/>
                </a:solidFill>
                <a:effectLst/>
                <a:uLnTx/>
                <a:uFillTx/>
                <a:latin typeface="+mn-lt"/>
                <a:ea typeface="+mn-ea"/>
                <a:cs typeface="+mn-cs"/>
              </a:rPr>
              <a:t>TEMPLATE NOTES </a:t>
            </a:r>
            <a:br>
              <a:rPr kumimoji="0" lang="en-US" sz="900" b="1" i="0" u="none" strike="noStrike" kern="0" cap="none" spc="0" normalizeH="0" baseline="0" noProof="0">
                <a:ln>
                  <a:noFill/>
                </a:ln>
                <a:solidFill>
                  <a:srgbClr val="434343"/>
                </a:solidFill>
                <a:effectLst/>
                <a:uLnTx/>
                <a:uFillTx/>
                <a:latin typeface="+mn-lt"/>
                <a:ea typeface="+mn-ea"/>
                <a:cs typeface="+mn-cs"/>
              </a:rPr>
            </a:br>
            <a:r>
              <a:rPr kumimoji="0" lang="en-US" sz="800" b="0" i="0" u="none" strike="noStrike" kern="0" cap="none" spc="0" normalizeH="0" baseline="0" noProof="0">
                <a:ln>
                  <a:noFill/>
                </a:ln>
                <a:solidFill>
                  <a:srgbClr val="434343"/>
                </a:solidFill>
                <a:effectLst/>
                <a:uLnTx/>
                <a:uFillTx/>
                <a:latin typeface="+mn-lt"/>
                <a:ea typeface="+mn-ea"/>
                <a:cs typeface="+mn-cs"/>
              </a:rPr>
              <a:t>(these will not appear in print or on slideshow)</a:t>
            </a:r>
            <a:endParaRPr kumimoji="0" lang="en-US" sz="900" b="0" i="0" u="none" strike="noStrike" kern="1200" cap="none" spc="0" normalizeH="0" baseline="0" noProof="0">
              <a:ln>
                <a:noFill/>
              </a:ln>
              <a:solidFill>
                <a:srgbClr val="434343"/>
              </a:solidFill>
              <a:effectLst/>
              <a:uLnTx/>
              <a:uFillTx/>
              <a:latin typeface="+mn-lt"/>
              <a:ea typeface="+mn-ea"/>
              <a:cs typeface="+mn-cs"/>
            </a:endParaRPr>
          </a:p>
        </p:txBody>
      </p:sp>
      <p:sp>
        <p:nvSpPr>
          <p:cNvPr id="13" name="TextBox 12">
            <a:extLst>
              <a:ext uri="{FF2B5EF4-FFF2-40B4-BE49-F238E27FC236}">
                <a16:creationId xmlns:a16="http://schemas.microsoft.com/office/drawing/2014/main" id="{FE477D13-21A3-AE16-969C-5E9598E5599D}"/>
              </a:ext>
            </a:extLst>
          </p:cNvPr>
          <p:cNvSpPr txBox="1"/>
          <p:nvPr/>
        </p:nvSpPr>
        <p:spPr>
          <a:xfrm>
            <a:off x="-1541209" y="526895"/>
            <a:ext cx="1371087"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To add an image, click on the image icon in the placeholder and navigate to your desired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The Picture placeholder is set to crop the image to fit the frame. If the image placeholder ever loses its default shape, simply go to your Home Ribbon and click the Reset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latin typeface="+mn-lt"/>
              </a:rPr>
              <a:t>You may need to adjust the positioning of the image within the frame to get the image content to look good within the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mn-lt"/>
              </a:rPr>
              <a:t>OPTION: </a:t>
            </a:r>
            <a:r>
              <a:rPr kumimoji="0" lang="en-US" sz="900" b="0" i="0" u="none" strike="noStrike" kern="0" cap="none" spc="0" normalizeH="0" baseline="0" noProof="0">
                <a:ln>
                  <a:noFill/>
                </a:ln>
                <a:solidFill>
                  <a:schemeClr val="tx1"/>
                </a:solidFill>
                <a:effectLst/>
                <a:uLnTx/>
                <a:uFillTx/>
                <a:latin typeface="+mn-lt"/>
              </a:rPr>
              <a:t>If you prefer not to use images in all the placeholders, you may add a fill color to make it a shape instead.</a:t>
            </a:r>
          </a:p>
        </p:txBody>
      </p:sp>
      <p:sp>
        <p:nvSpPr>
          <p:cNvPr id="22" name="Picture Placeholder 21">
            <a:extLst>
              <a:ext uri="{FF2B5EF4-FFF2-40B4-BE49-F238E27FC236}">
                <a16:creationId xmlns:a16="http://schemas.microsoft.com/office/drawing/2014/main" id="{92A63C84-0305-8D5F-24F9-B38962AFC36A}"/>
              </a:ext>
              <a:ext uri="{C183D7F6-B498-43B3-948B-1728B52AA6E4}">
                <adec:decorative xmlns:adec="http://schemas.microsoft.com/office/drawing/2017/decorative" val="1"/>
              </a:ext>
            </a:extLst>
          </p:cNvPr>
          <p:cNvSpPr>
            <a:spLocks noGrp="1"/>
          </p:cNvSpPr>
          <p:nvPr>
            <p:ph type="pic" sz="quarter" idx="14"/>
          </p:nvPr>
        </p:nvSpPr>
        <p:spPr>
          <a:xfrm>
            <a:off x="6509968" y="212755"/>
            <a:ext cx="5391383" cy="4147364"/>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sp>
        <p:nvSpPr>
          <p:cNvPr id="26" name="Picture Placeholder 22">
            <a:extLst>
              <a:ext uri="{FF2B5EF4-FFF2-40B4-BE49-F238E27FC236}">
                <a16:creationId xmlns:a16="http://schemas.microsoft.com/office/drawing/2014/main" id="{15917FD8-5138-6F46-020E-5437BEC7B9AB}"/>
              </a:ext>
            </a:extLst>
          </p:cNvPr>
          <p:cNvSpPr>
            <a:spLocks noGrp="1"/>
          </p:cNvSpPr>
          <p:nvPr>
            <p:ph type="pic" sz="quarter" idx="18"/>
          </p:nvPr>
        </p:nvSpPr>
        <p:spPr>
          <a:xfrm flipH="1">
            <a:off x="8478205" y="4554949"/>
            <a:ext cx="3423144" cy="1838959"/>
          </a:xfrm>
          <a:prstGeom prst="round1Rect">
            <a:avLst>
              <a:gd name="adj" fmla="val 50000"/>
            </a:avLst>
          </a:prstGeom>
          <a:solidFill>
            <a:schemeClr val="accent6"/>
          </a:solidFill>
          <a:ln>
            <a:noFill/>
          </a:ln>
        </p:spPr>
        <p:txBody>
          <a:bodyPr anchor="ctr"/>
          <a:lstStyle>
            <a:lvl1pPr algn="ctr">
              <a:defRPr b="0" cap="none" spc="0">
                <a:ln w="0"/>
                <a:solidFill>
                  <a:schemeClr val="tx1"/>
                </a:solidFill>
                <a:effectLst>
                  <a:outerShdw blurRad="38100" dist="19050" dir="2700000" algn="tl" rotWithShape="0">
                    <a:schemeClr val="dk1">
                      <a:alpha val="40000"/>
                    </a:schemeClr>
                  </a:outerShdw>
                </a:effectLst>
              </a:defRPr>
            </a:lvl1pPr>
          </a:lstStyle>
          <a:p>
            <a:r>
              <a:rPr lang="en-US"/>
              <a:t>Click icon to add picture</a:t>
            </a:r>
          </a:p>
        </p:txBody>
      </p:sp>
      <p:sp>
        <p:nvSpPr>
          <p:cNvPr id="8" name="Title 7">
            <a:extLst>
              <a:ext uri="{FF2B5EF4-FFF2-40B4-BE49-F238E27FC236}">
                <a16:creationId xmlns:a16="http://schemas.microsoft.com/office/drawing/2014/main" id="{0EFE30A3-B2E3-D5D1-F91C-1C6ABA97A378}"/>
              </a:ext>
            </a:extLst>
          </p:cNvPr>
          <p:cNvSpPr>
            <a:spLocks noGrp="1"/>
          </p:cNvSpPr>
          <p:nvPr>
            <p:ph type="title" hasCustomPrompt="1"/>
          </p:nvPr>
        </p:nvSpPr>
        <p:spPr>
          <a:xfrm>
            <a:off x="788701" y="1394211"/>
            <a:ext cx="4717577" cy="470898"/>
          </a:xfrm>
        </p:spPr>
        <p:txBody>
          <a:bodyPr anchor="b"/>
          <a:lstStyle/>
          <a:p>
            <a:r>
              <a:rPr lang="en-US"/>
              <a:t>Justice domain slide title</a:t>
            </a:r>
          </a:p>
        </p:txBody>
      </p:sp>
      <p:pic>
        <p:nvPicPr>
          <p:cNvPr id="2" name="Picture 1">
            <a:extLst>
              <a:ext uri="{FF2B5EF4-FFF2-40B4-BE49-F238E27FC236}">
                <a16:creationId xmlns:a16="http://schemas.microsoft.com/office/drawing/2014/main" id="{9592FE4B-2950-03EA-A19B-6BFE7FA5EC5A}"/>
              </a:ext>
            </a:extLst>
          </p:cNvPr>
          <p:cNvPicPr>
            <a:picLocks noChangeAspect="1"/>
          </p:cNvPicPr>
          <p:nvPr/>
        </p:nvPicPr>
        <p:blipFill>
          <a:blip r:embed="rId3"/>
          <a:stretch>
            <a:fillRect/>
          </a:stretch>
        </p:blipFill>
        <p:spPr>
          <a:xfrm>
            <a:off x="6524391" y="4554949"/>
            <a:ext cx="1838959" cy="1838959"/>
          </a:xfrm>
          <a:prstGeom prst="rect">
            <a:avLst/>
          </a:prstGeom>
        </p:spPr>
      </p:pic>
      <p:sp>
        <p:nvSpPr>
          <p:cNvPr id="3" name="Content Placeholder 13">
            <a:extLst>
              <a:ext uri="{FF2B5EF4-FFF2-40B4-BE49-F238E27FC236}">
                <a16:creationId xmlns:a16="http://schemas.microsoft.com/office/drawing/2014/main" id="{5C8F898F-20A9-B3D5-033D-D7C006B7CBBD}"/>
              </a:ext>
            </a:extLst>
          </p:cNvPr>
          <p:cNvSpPr>
            <a:spLocks noGrp="1"/>
          </p:cNvSpPr>
          <p:nvPr>
            <p:ph sz="quarter" idx="17" hasCustomPrompt="1"/>
          </p:nvPr>
        </p:nvSpPr>
        <p:spPr>
          <a:xfrm>
            <a:off x="788701" y="2055584"/>
            <a:ext cx="4717577" cy="3202215"/>
          </a:xfrm>
        </p:spPr>
        <p:txBody>
          <a:bodyPr/>
          <a:lstStyle>
            <a:lvl5pPr>
              <a:defRPr/>
            </a:lvl5pPr>
            <a:lvl6pPr>
              <a:defRPr/>
            </a:lvl6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2500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87A2D9-688E-22BE-3C12-48B6D801A968}"/>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636B5EDC-5ABE-2036-39E8-8C27CDD20602}"/>
              </a:ext>
            </a:extLst>
          </p:cNvPr>
          <p:cNvSpPr/>
          <p:nvPr/>
        </p:nvSpPr>
        <p:spPr>
          <a:xfrm>
            <a:off x="221674" y="152633"/>
            <a:ext cx="11748653" cy="6552735"/>
          </a:xfrm>
          <a:prstGeom prst="rect">
            <a:avLst/>
          </a:prstGeom>
          <a:solidFill>
            <a:schemeClr val="bg1"/>
          </a:solidFill>
          <a:ln>
            <a:noFill/>
          </a:ln>
          <a:effectLst>
            <a:innerShdw blurRad="139700">
              <a:prstClr val="black"/>
            </a:innerShdw>
          </a:effectLst>
          <a:scene3d>
            <a:camera prst="orthographicFront"/>
            <a:lightRig rig="threePt" dir="t">
              <a:rot lat="0" lon="0" rev="1800000"/>
            </a:lightRig>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0</a:t>
            </a:r>
          </a:p>
        </p:txBody>
      </p:sp>
      <p:sp>
        <p:nvSpPr>
          <p:cNvPr id="2" name="Title 1"/>
          <p:cNvSpPr>
            <a:spLocks noGrp="1"/>
          </p:cNvSpPr>
          <p:nvPr>
            <p:ph type="title"/>
          </p:nvPr>
        </p:nvSpPr>
        <p:spPr>
          <a:xfrm>
            <a:off x="5375188" y="533844"/>
            <a:ext cx="6070105" cy="3014924"/>
          </a:xfrm>
          <a:prstGeom prst="rect">
            <a:avLst/>
          </a:prstGeom>
        </p:spPr>
        <p:txBody>
          <a:bodyPr/>
          <a:lstStyle>
            <a:lvl1pPr>
              <a:defRPr baseline="0">
                <a:solidFill>
                  <a:schemeClr val="bg1"/>
                </a:solidFill>
              </a:defRPr>
            </a:lvl1pPr>
          </a:lstStyle>
          <a:p>
            <a:r>
              <a:rPr lang="en-US"/>
              <a:t>Click to edit Master title style</a:t>
            </a:r>
          </a:p>
        </p:txBody>
      </p:sp>
      <p:sp>
        <p:nvSpPr>
          <p:cNvPr id="16" name="Double Wave 15">
            <a:extLst>
              <a:ext uri="{FF2B5EF4-FFF2-40B4-BE49-F238E27FC236}">
                <a16:creationId xmlns:a16="http://schemas.microsoft.com/office/drawing/2014/main" id="{BED073EF-87AE-7B95-7D50-B3A5751456D0}"/>
              </a:ext>
            </a:extLst>
          </p:cNvPr>
          <p:cNvSpPr/>
          <p:nvPr/>
        </p:nvSpPr>
        <p:spPr>
          <a:xfrm rot="21343205">
            <a:off x="-397629" y="271784"/>
            <a:ext cx="12937785" cy="1488963"/>
          </a:xfrm>
          <a:prstGeom prst="doubleWave">
            <a:avLst>
              <a:gd name="adj1" fmla="val 6250"/>
              <a:gd name="adj2" fmla="val -954"/>
            </a:avLst>
          </a:prstGeom>
          <a:solidFill>
            <a:srgbClr val="E49A06"/>
          </a:solidFill>
          <a:ln>
            <a:noFill/>
          </a:ln>
          <a:scene3d>
            <a:camera prst="orthographicFront"/>
            <a:lightRig rig="threePt" dir="t"/>
          </a:scene3d>
          <a:sp3d>
            <a:bevelT w="101600" h="266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2" name="Group 21">
            <a:extLst>
              <a:ext uri="{FF2B5EF4-FFF2-40B4-BE49-F238E27FC236}">
                <a16:creationId xmlns:a16="http://schemas.microsoft.com/office/drawing/2014/main" id="{EF7E91B5-81D8-688E-4AD0-EBCA433998C5}"/>
              </a:ext>
            </a:extLst>
          </p:cNvPr>
          <p:cNvGrpSpPr/>
          <p:nvPr/>
        </p:nvGrpSpPr>
        <p:grpSpPr>
          <a:xfrm rot="10800000">
            <a:off x="6710152" y="-1492800"/>
            <a:ext cx="6663013" cy="8885770"/>
            <a:chOff x="395696" y="-2016594"/>
            <a:chExt cx="6233742" cy="11084393"/>
          </a:xfrm>
          <a:solidFill>
            <a:srgbClr val="DED3CE">
              <a:alpha val="4000"/>
            </a:srgbClr>
          </a:solidFill>
        </p:grpSpPr>
        <p:sp>
          <p:nvSpPr>
            <p:cNvPr id="23" name="Double Wave 22">
              <a:extLst>
                <a:ext uri="{FF2B5EF4-FFF2-40B4-BE49-F238E27FC236}">
                  <a16:creationId xmlns:a16="http://schemas.microsoft.com/office/drawing/2014/main" id="{D67846E4-C78B-5A93-A72C-EAB2B342025A}"/>
                </a:ext>
              </a:extLst>
            </p:cNvPr>
            <p:cNvSpPr/>
            <p:nvPr/>
          </p:nvSpPr>
          <p:spPr>
            <a:xfrm rot="5400000">
              <a:off x="-1308380" y="-23012"/>
              <a:ext cx="9931400" cy="5944236"/>
            </a:xfrm>
            <a:prstGeom prst="doubleWave">
              <a:avLst/>
            </a:prstGeom>
            <a:grpFill/>
            <a:ln w="762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Double Wave 23">
              <a:extLst>
                <a:ext uri="{FF2B5EF4-FFF2-40B4-BE49-F238E27FC236}">
                  <a16:creationId xmlns:a16="http://schemas.microsoft.com/office/drawing/2014/main" id="{FB71C66F-A9FE-A98A-A47C-FB0E3496AC85}"/>
                </a:ext>
              </a:extLst>
            </p:cNvPr>
            <p:cNvSpPr/>
            <p:nvPr/>
          </p:nvSpPr>
          <p:spPr>
            <a:xfrm rot="5400000">
              <a:off x="-1569961" y="1283303"/>
              <a:ext cx="9931400" cy="5637592"/>
            </a:xfrm>
            <a:prstGeom prst="doubleWave">
              <a:avLst>
                <a:gd name="adj1" fmla="val 6250"/>
                <a:gd name="adj2" fmla="val 548"/>
              </a:avLst>
            </a:prstGeom>
            <a:grpFill/>
            <a:ln w="762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Star: 5 Points 24">
              <a:extLst>
                <a:ext uri="{FF2B5EF4-FFF2-40B4-BE49-F238E27FC236}">
                  <a16:creationId xmlns:a16="http://schemas.microsoft.com/office/drawing/2014/main" id="{5966F6B3-BF9F-7CCE-07F0-D099C953F36A}"/>
                </a:ext>
              </a:extLst>
            </p:cNvPr>
            <p:cNvSpPr/>
            <p:nvPr/>
          </p:nvSpPr>
          <p:spPr>
            <a:xfrm rot="6673520" flipV="1">
              <a:off x="324019" y="3772536"/>
              <a:ext cx="2656922" cy="2513568"/>
            </a:xfrm>
            <a:prstGeom prst="star5">
              <a:avLst/>
            </a:prstGeom>
            <a:grpFill/>
            <a:ln>
              <a:noFill/>
            </a:ln>
            <a:effectLst>
              <a:innerShdw blurRad="304800" dist="88900" dir="1800000">
                <a:prstClr val="black">
                  <a:alpha val="50000"/>
                </a:prstClr>
              </a:innerShdw>
              <a:reflection blurRad="6350" stA="50000" endA="300" endPos="90000" dir="5400000" sy="-100000" algn="bl" rotWithShape="0"/>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Star: 5 Points 25">
              <a:extLst>
                <a:ext uri="{FF2B5EF4-FFF2-40B4-BE49-F238E27FC236}">
                  <a16:creationId xmlns:a16="http://schemas.microsoft.com/office/drawing/2014/main" id="{C1297CE3-D245-8714-1E75-2CA90512CFAD}"/>
                </a:ext>
              </a:extLst>
            </p:cNvPr>
            <p:cNvSpPr/>
            <p:nvPr/>
          </p:nvSpPr>
          <p:spPr>
            <a:xfrm rot="15007042" flipV="1">
              <a:off x="3421858" y="-1001269"/>
              <a:ext cx="2713922" cy="2460776"/>
            </a:xfrm>
            <a:prstGeom prst="star5">
              <a:avLst/>
            </a:prstGeom>
            <a:grpFill/>
            <a:ln>
              <a:noFill/>
            </a:ln>
            <a:effectLst>
              <a:innerShdw blurRad="304800" dist="88900" dir="1800000">
                <a:prstClr val="black">
                  <a:alpha val="50000"/>
                </a:prstClr>
              </a:innerShdw>
              <a:reflection blurRad="6350" stA="50000" endA="300" endPos="90000" dir="5400000" sy="-100000" algn="bl" rotWithShape="0"/>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Star: 5 Points 26">
              <a:extLst>
                <a:ext uri="{FF2B5EF4-FFF2-40B4-BE49-F238E27FC236}">
                  <a16:creationId xmlns:a16="http://schemas.microsoft.com/office/drawing/2014/main" id="{1C24A337-DE88-6B1C-3A56-ADCC5206F797}"/>
                </a:ext>
              </a:extLst>
            </p:cNvPr>
            <p:cNvSpPr/>
            <p:nvPr/>
          </p:nvSpPr>
          <p:spPr>
            <a:xfrm rot="18316051" flipV="1">
              <a:off x="706025" y="-916335"/>
              <a:ext cx="2656922" cy="2513568"/>
            </a:xfrm>
            <a:prstGeom prst="star5">
              <a:avLst/>
            </a:prstGeom>
            <a:grpFill/>
            <a:ln>
              <a:noFill/>
            </a:ln>
            <a:effectLst>
              <a:innerShdw blurRad="304800" dist="88900" dir="1800000">
                <a:prstClr val="black">
                  <a:alpha val="50000"/>
                </a:prstClr>
              </a:innerShdw>
              <a:reflection blurRad="6350" stA="50000" endA="300" endPos="90000" dir="5400000" sy="-100000" algn="bl" rotWithShape="0"/>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Star: 5 Points 27">
              <a:extLst>
                <a:ext uri="{FF2B5EF4-FFF2-40B4-BE49-F238E27FC236}">
                  <a16:creationId xmlns:a16="http://schemas.microsoft.com/office/drawing/2014/main" id="{6CC6C884-3693-3000-5D6C-C3ED846E0267}"/>
                </a:ext>
              </a:extLst>
            </p:cNvPr>
            <p:cNvSpPr/>
            <p:nvPr/>
          </p:nvSpPr>
          <p:spPr>
            <a:xfrm rot="10800000" flipV="1">
              <a:off x="1863851" y="1582870"/>
              <a:ext cx="2713922" cy="2460774"/>
            </a:xfrm>
            <a:prstGeom prst="star5">
              <a:avLst/>
            </a:prstGeom>
            <a:grpFill/>
            <a:ln>
              <a:noFill/>
            </a:ln>
            <a:effectLst>
              <a:innerShdw blurRad="304800" dist="88900" dir="1800000">
                <a:prstClr val="black">
                  <a:alpha val="50000"/>
                </a:prstClr>
              </a:innerShdw>
              <a:reflection blurRad="6350" stA="50000" endA="300" endPos="90000" dir="5400000" sy="-100000" algn="bl" rotWithShape="0"/>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Star: 5 Points 28">
              <a:extLst>
                <a:ext uri="{FF2B5EF4-FFF2-40B4-BE49-F238E27FC236}">
                  <a16:creationId xmlns:a16="http://schemas.microsoft.com/office/drawing/2014/main" id="{F1D78797-1130-5262-3964-044348109D5A}"/>
                </a:ext>
              </a:extLst>
            </p:cNvPr>
            <p:cNvSpPr/>
            <p:nvPr/>
          </p:nvSpPr>
          <p:spPr>
            <a:xfrm rot="10800000" flipV="1">
              <a:off x="3367988" y="3798932"/>
              <a:ext cx="2713922" cy="2460774"/>
            </a:xfrm>
            <a:prstGeom prst="star5">
              <a:avLst/>
            </a:prstGeom>
            <a:grpFill/>
            <a:ln>
              <a:noFill/>
            </a:ln>
            <a:effectLst>
              <a:innerShdw blurRad="304800" dist="88900" dir="1800000">
                <a:prstClr val="black">
                  <a:alpha val="50000"/>
                </a:prstClr>
              </a:innerShdw>
              <a:reflection blurRad="6350" stA="50000" endA="300" endPos="90000" dir="5400000" sy="-100000" algn="bl" rotWithShape="0"/>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Double Wave 17">
            <a:extLst>
              <a:ext uri="{FF2B5EF4-FFF2-40B4-BE49-F238E27FC236}">
                <a16:creationId xmlns:a16="http://schemas.microsoft.com/office/drawing/2014/main" id="{3CE5E6D0-891D-7BDB-7E55-703E8316FB83}"/>
              </a:ext>
            </a:extLst>
          </p:cNvPr>
          <p:cNvSpPr/>
          <p:nvPr/>
        </p:nvSpPr>
        <p:spPr>
          <a:xfrm>
            <a:off x="-427833" y="625532"/>
            <a:ext cx="12937785" cy="1121835"/>
          </a:xfrm>
          <a:prstGeom prst="doubleWave">
            <a:avLst>
              <a:gd name="adj1" fmla="val 6250"/>
              <a:gd name="adj2" fmla="val -954"/>
            </a:avLst>
          </a:prstGeom>
          <a:solidFill>
            <a:schemeClr val="accent1"/>
          </a:solidFill>
          <a:ln>
            <a:noFill/>
          </a:ln>
          <a:scene3d>
            <a:camera prst="orthographicFront"/>
            <a:lightRig rig="threePt" dir="t"/>
          </a:scene3d>
          <a:sp3d>
            <a:bevelT w="14605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2400"/>
          </a:p>
        </p:txBody>
      </p:sp>
      <p:sp>
        <p:nvSpPr>
          <p:cNvPr id="3" name="Content Placeholder 2"/>
          <p:cNvSpPr>
            <a:spLocks noGrp="1"/>
          </p:cNvSpPr>
          <p:nvPr>
            <p:ph idx="1"/>
          </p:nvPr>
        </p:nvSpPr>
        <p:spPr>
          <a:xfrm>
            <a:off x="783259" y="2152893"/>
            <a:ext cx="10515600" cy="4351338"/>
          </a:xfrm>
          <a:prstGeom prst="rect">
            <a:avLst/>
          </a:prstGeom>
        </p:spPr>
        <p:txBody>
          <a:bodyPr/>
          <a:lstStyle>
            <a:lvl1pPr algn="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14FD08A-01A2-0E11-F95E-6227924D32E8}"/>
              </a:ext>
            </a:extLst>
          </p:cNvPr>
          <p:cNvSpPr>
            <a:spLocks noGrp="1"/>
          </p:cNvSpPr>
          <p:nvPr>
            <p:ph type="body" sz="quarter" idx="10"/>
          </p:nvPr>
        </p:nvSpPr>
        <p:spPr>
          <a:xfrm>
            <a:off x="746708" y="859740"/>
            <a:ext cx="10515600" cy="592940"/>
          </a:xfrm>
          <a:prstGeom prst="rect">
            <a:avLst/>
          </a:prstGeom>
        </p:spPr>
        <p:txBody>
          <a:bodyPr/>
          <a:lstStyle>
            <a:lvl1pPr algn="l">
              <a:defRPr sz="4000">
                <a:solidFill>
                  <a:schemeClr val="bg1"/>
                </a:solidFill>
                <a:effectLst>
                  <a:outerShdw blurRad="50800" dist="38100" dir="5400000" algn="t" rotWithShape="0">
                    <a:prstClr val="black">
                      <a:alpha val="40000"/>
                    </a:prstClr>
                  </a:outerShdw>
                </a:effectLst>
                <a:latin typeface="Segoe UI" panose="020B0502040204020203" pitchFamily="34" charset="0"/>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415919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layout 2">
    <p:bg>
      <p:bgRef idx="1001">
        <a:schemeClr val="bg1"/>
      </p:bgRef>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82A606D-CD88-046D-A99B-FB47447BDB4C}"/>
              </a:ext>
            </a:extLst>
          </p:cNvPr>
          <p:cNvSpPr>
            <a:spLocks noGrp="1"/>
          </p:cNvSpPr>
          <p:nvPr>
            <p:ph type="body" sz="quarter" idx="16"/>
          </p:nvPr>
        </p:nvSpPr>
        <p:spPr>
          <a:xfrm flipV="1">
            <a:off x="290513" y="268288"/>
            <a:ext cx="11622087" cy="5881687"/>
          </a:xfrm>
          <a:custGeom>
            <a:avLst/>
            <a:gdLst>
              <a:gd name="connsiteX0" fmla="*/ 0 w 11622087"/>
              <a:gd name="connsiteY0" fmla="*/ 5881687 h 5881687"/>
              <a:gd name="connsiteX1" fmla="*/ 10657247 w 11622087"/>
              <a:gd name="connsiteY1" fmla="*/ 5881687 h 5881687"/>
              <a:gd name="connsiteX2" fmla="*/ 10657247 w 11622087"/>
              <a:gd name="connsiteY2" fmla="*/ 5404924 h 5881687"/>
              <a:gd name="connsiteX3" fmla="*/ 11134511 w 11622087"/>
              <a:gd name="connsiteY3" fmla="*/ 5404924 h 5881687"/>
              <a:gd name="connsiteX4" fmla="*/ 11134511 w 11622087"/>
              <a:gd name="connsiteY4" fmla="*/ 5881687 h 5881687"/>
              <a:gd name="connsiteX5" fmla="*/ 11622087 w 11622087"/>
              <a:gd name="connsiteY5" fmla="*/ 5881687 h 5881687"/>
              <a:gd name="connsiteX6" fmla="*/ 11622087 w 11622087"/>
              <a:gd name="connsiteY6" fmla="*/ 898663 h 5881687"/>
              <a:gd name="connsiteX7" fmla="*/ 10723424 w 11622087"/>
              <a:gd name="connsiteY7" fmla="*/ 0 h 5881687"/>
              <a:gd name="connsiteX8" fmla="*/ 0 w 11622087"/>
              <a:gd name="connsiteY8" fmla="*/ 0 h 58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2087" h="5881687">
                <a:moveTo>
                  <a:pt x="0" y="5881687"/>
                </a:moveTo>
                <a:lnTo>
                  <a:pt x="10657247" y="5881687"/>
                </a:lnTo>
                <a:lnTo>
                  <a:pt x="10657247" y="5404924"/>
                </a:lnTo>
                <a:lnTo>
                  <a:pt x="11134511" y="5404924"/>
                </a:lnTo>
                <a:lnTo>
                  <a:pt x="11134511" y="5881687"/>
                </a:lnTo>
                <a:lnTo>
                  <a:pt x="11622087" y="5881687"/>
                </a:lnTo>
                <a:lnTo>
                  <a:pt x="11622087" y="898663"/>
                </a:lnTo>
                <a:cubicBezTo>
                  <a:pt x="11622087" y="402345"/>
                  <a:pt x="11219742" y="0"/>
                  <a:pt x="10723424" y="0"/>
                </a:cubicBezTo>
                <a:lnTo>
                  <a:pt x="0" y="0"/>
                </a:lnTo>
                <a:close/>
              </a:path>
            </a:pathLst>
          </a:custGeom>
          <a:solidFill>
            <a:schemeClr val="tx2">
              <a:lumMod val="20000"/>
              <a:lumOff val="80000"/>
            </a:schemeClr>
          </a:solidFill>
        </p:spPr>
        <p:txBody>
          <a:bodyPr wrap="square">
            <a:noAutofit/>
          </a:bodyPr>
          <a:lstStyle>
            <a:lvl1pPr>
              <a:buNone/>
              <a:defRPr sz="100"/>
            </a:lvl1pPr>
            <a:lvl2pPr marL="0" indent="0">
              <a:buNone/>
              <a:defRPr sz="100"/>
            </a:lvl2pPr>
            <a:lvl3pPr marL="228600" indent="0">
              <a:buNone/>
              <a:defRPr sz="100"/>
            </a:lvl3pPr>
            <a:lvl4pPr marL="457200" indent="0">
              <a:buNone/>
              <a:defRPr sz="100"/>
            </a:lvl4pPr>
            <a:lvl5pPr>
              <a:buNone/>
              <a:defRPr sz="100"/>
            </a:lvl5pPr>
          </a:lstStyle>
          <a:p>
            <a:pPr lvl="0"/>
            <a:r>
              <a:rPr lang="en-US"/>
              <a:t>Click to edit Master text styles</a:t>
            </a:r>
          </a:p>
        </p:txBody>
      </p:sp>
      <p:sp>
        <p:nvSpPr>
          <p:cNvPr id="2" name="Title 1">
            <a:extLst>
              <a:ext uri="{FF2B5EF4-FFF2-40B4-BE49-F238E27FC236}">
                <a16:creationId xmlns:a16="http://schemas.microsoft.com/office/drawing/2014/main" id="{9105EFD4-35C4-4965-57DC-510CD46EF83B}"/>
              </a:ext>
            </a:extLst>
          </p:cNvPr>
          <p:cNvSpPr>
            <a:spLocks noGrp="1"/>
          </p:cNvSpPr>
          <p:nvPr>
            <p:ph type="title" hasCustomPrompt="1"/>
          </p:nvPr>
        </p:nvSpPr>
        <p:spPr>
          <a:xfrm>
            <a:off x="799902" y="805544"/>
            <a:ext cx="9901435" cy="706347"/>
          </a:xfrm>
        </p:spPr>
        <p:txBody>
          <a:bodyPr anchor="ctr"/>
          <a:lstStyle>
            <a:lvl1pPr>
              <a:defRPr sz="5400" baseline="0">
                <a:solidFill>
                  <a:schemeClr val="tx2"/>
                </a:solidFill>
              </a:defRPr>
            </a:lvl1pPr>
          </a:lstStyle>
          <a:p>
            <a:r>
              <a:rPr lang="en-US"/>
              <a:t>Big idea</a:t>
            </a:r>
          </a:p>
        </p:txBody>
      </p:sp>
      <p:sp>
        <p:nvSpPr>
          <p:cNvPr id="3" name="Content Placeholder 2">
            <a:extLst>
              <a:ext uri="{FF2B5EF4-FFF2-40B4-BE49-F238E27FC236}">
                <a16:creationId xmlns:a16="http://schemas.microsoft.com/office/drawing/2014/main" id="{327A8EAB-C6B6-E789-A728-E5494F48F7AC}"/>
              </a:ext>
            </a:extLst>
          </p:cNvPr>
          <p:cNvSpPr>
            <a:spLocks noGrp="1"/>
          </p:cNvSpPr>
          <p:nvPr>
            <p:ph idx="1" hasCustomPrompt="1"/>
          </p:nvPr>
        </p:nvSpPr>
        <p:spPr>
          <a:xfrm>
            <a:off x="799903" y="1994143"/>
            <a:ext cx="10584377" cy="3511575"/>
          </a:xfrm>
        </p:spPr>
        <p:txBody>
          <a:bodyPr anchor="t"/>
          <a:lstStyle>
            <a:lvl1pPr marL="457200" indent="-457200">
              <a:spcBef>
                <a:spcPts val="1800"/>
              </a:spcBef>
              <a:buFont typeface="Arial" panose="020B0604020202020204" pitchFamily="34" charset="0"/>
              <a:buChar char="•"/>
              <a:defRPr sz="3200">
                <a:solidFill>
                  <a:schemeClr val="tx1"/>
                </a:solidFill>
              </a:defRPr>
            </a:lvl1pPr>
            <a:lvl2pPr marL="0" indent="0">
              <a:spcBef>
                <a:spcPts val="0"/>
              </a:spcBef>
              <a:buFont typeface="Source Sans Pro" panose="020B0503030403020204" pitchFamily="34" charset="0"/>
              <a:buChar char="​"/>
              <a:defRPr sz="1800">
                <a:solidFill>
                  <a:schemeClr val="tx1"/>
                </a:solidFill>
              </a:defRPr>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Return and tab for speaker or subhead style</a:t>
            </a:r>
          </a:p>
          <a:p>
            <a:pPr lvl="0"/>
            <a:endParaRPr lang="en-US"/>
          </a:p>
        </p:txBody>
      </p:sp>
      <p:sp>
        <p:nvSpPr>
          <p:cNvPr id="6" name="Footer Placeholder 5">
            <a:extLst>
              <a:ext uri="{FF2B5EF4-FFF2-40B4-BE49-F238E27FC236}">
                <a16:creationId xmlns:a16="http://schemas.microsoft.com/office/drawing/2014/main" id="{68240EBE-38A0-ED49-F11C-AC0B6D92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D0CD7-4596-5CE2-D0CA-13BD16F75D39}"/>
              </a:ext>
            </a:extLst>
          </p:cNvPr>
          <p:cNvSpPr>
            <a:spLocks noGrp="1"/>
          </p:cNvSpPr>
          <p:nvPr>
            <p:ph type="sldNum" sz="quarter" idx="12"/>
          </p:nvPr>
        </p:nvSpPr>
        <p:spPr/>
        <p:txBody>
          <a:bodyPr/>
          <a:lstStyle/>
          <a:p>
            <a:fld id="{8C2A3355-AF3B-4B55-BB62-1B79B89015AA}" type="slidenum">
              <a:rPr lang="en-US" smtClean="0"/>
              <a:t>‹#›</a:t>
            </a:fld>
            <a:endParaRPr lang="en-US"/>
          </a:p>
        </p:txBody>
      </p:sp>
      <p:pic>
        <p:nvPicPr>
          <p:cNvPr id="9" name="Hennepin County Logo Icon">
            <a:extLst>
              <a:ext uri="{FF2B5EF4-FFF2-40B4-BE49-F238E27FC236}">
                <a16:creationId xmlns:a16="http://schemas.microsoft.com/office/drawing/2014/main" id="{FA5B95DD-12FD-BC1F-80CF-EB594A5EED1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pic>
        <p:nvPicPr>
          <p:cNvPr id="4" name="Hennepin County Logo Icon">
            <a:extLst>
              <a:ext uri="{FF2B5EF4-FFF2-40B4-BE49-F238E27FC236}">
                <a16:creationId xmlns:a16="http://schemas.microsoft.com/office/drawing/2014/main" id="{4C644FC3-E90D-0DB6-BDB9-61CBA99C329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159228249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E1D710-AE6E-9BC9-A709-835ED22EF90A}"/>
              </a:ext>
            </a:extLst>
          </p:cNvPr>
          <p:cNvSpPr>
            <a:spLocks noGrp="1"/>
          </p:cNvSpPr>
          <p:nvPr>
            <p:ph type="body" sz="quarter" idx="16" hasCustomPrompt="1"/>
          </p:nvPr>
        </p:nvSpPr>
        <p:spPr>
          <a:xfrm flipV="1">
            <a:off x="290513" y="268288"/>
            <a:ext cx="11622087" cy="5881687"/>
          </a:xfrm>
          <a:prstGeom prst="round1Rect">
            <a:avLst/>
          </a:prstGeom>
          <a:solidFill>
            <a:schemeClr val="accent2"/>
          </a:solidFill>
        </p:spPr>
        <p:txBody>
          <a:bodyPr wrap="square">
            <a:noAutofit/>
          </a:bodyPr>
          <a:lstStyle>
            <a:lvl1pPr>
              <a:buNone/>
              <a:defRPr sz="100"/>
            </a:lvl1pPr>
            <a:lvl2pPr marL="0" indent="0">
              <a:buNone/>
              <a:defRPr sz="100"/>
            </a:lvl2pPr>
            <a:lvl3pPr marL="228600" indent="0">
              <a:buNone/>
              <a:defRPr sz="100"/>
            </a:lvl3pPr>
            <a:lvl4pPr marL="457200" indent="0">
              <a:buNone/>
              <a:defRPr sz="100"/>
            </a:lvl4pPr>
            <a:lvl5pPr>
              <a:buNone/>
              <a:defRPr sz="100"/>
            </a:lvl5pPr>
          </a:lstStyle>
          <a:p>
            <a:pPr lvl="0"/>
            <a:r>
              <a:rPr lang="en-US"/>
              <a:t>Click to edit Master text  styles </a:t>
            </a:r>
          </a:p>
        </p:txBody>
      </p:sp>
      <p:sp>
        <p:nvSpPr>
          <p:cNvPr id="2" name="Title 1">
            <a:extLst>
              <a:ext uri="{FF2B5EF4-FFF2-40B4-BE49-F238E27FC236}">
                <a16:creationId xmlns:a16="http://schemas.microsoft.com/office/drawing/2014/main" id="{685801DA-0A74-F3C5-C9B7-B924D41FC835}"/>
              </a:ext>
            </a:extLst>
          </p:cNvPr>
          <p:cNvSpPr>
            <a:spLocks noGrp="1"/>
          </p:cNvSpPr>
          <p:nvPr>
            <p:ph type="title" hasCustomPrompt="1"/>
          </p:nvPr>
        </p:nvSpPr>
        <p:spPr>
          <a:xfrm>
            <a:off x="1025466" y="1123156"/>
            <a:ext cx="7861546" cy="2219262"/>
          </a:xfrm>
        </p:spPr>
        <p:txBody>
          <a:bodyPr/>
          <a:lstStyle>
            <a:lvl1pPr>
              <a:defRPr cap="none" baseline="0">
                <a:latin typeface="+mn-lt"/>
              </a:defRPr>
            </a:lvl1pPr>
          </a:lstStyle>
          <a:p>
            <a:r>
              <a:rPr lang="en-US"/>
              <a:t>“Lorem ipsum dolor sit amet, consectetuer adipiscing elit. Maecenas porttitor congue massa. Fusce posuere, magna sed pulvinar ultricies, purus </a:t>
            </a:r>
            <a:r>
              <a:rPr lang="en-US" err="1"/>
              <a:t>lectus</a:t>
            </a:r>
            <a:r>
              <a:rPr lang="en-US"/>
              <a:t> </a:t>
            </a:r>
            <a:r>
              <a:rPr lang="en-US" err="1"/>
              <a:t>malesuada</a:t>
            </a:r>
            <a:r>
              <a:rPr lang="en-US"/>
              <a:t>.”</a:t>
            </a:r>
            <a:br>
              <a:rPr lang="en-US"/>
            </a:br>
            <a:endParaRPr lang="en-US"/>
          </a:p>
        </p:txBody>
      </p:sp>
      <p:sp>
        <p:nvSpPr>
          <p:cNvPr id="6" name="Text Placeholder 5">
            <a:extLst>
              <a:ext uri="{FF2B5EF4-FFF2-40B4-BE49-F238E27FC236}">
                <a16:creationId xmlns:a16="http://schemas.microsoft.com/office/drawing/2014/main" id="{68C88CE3-B0D9-737B-2672-11CB050D2662}"/>
              </a:ext>
            </a:extLst>
          </p:cNvPr>
          <p:cNvSpPr>
            <a:spLocks noGrp="1"/>
          </p:cNvSpPr>
          <p:nvPr>
            <p:ph type="body" sz="quarter" idx="12" hasCustomPrompt="1"/>
          </p:nvPr>
        </p:nvSpPr>
        <p:spPr>
          <a:xfrm>
            <a:off x="1025466" y="4819650"/>
            <a:ext cx="5989697" cy="519113"/>
          </a:xfrm>
        </p:spPr>
        <p:txBody>
          <a:bodyPr/>
          <a:lstStyle>
            <a:lvl1pPr marL="0" marR="0" indent="0" algn="l" defTabSz="914400" rtl="0" eaLnBrk="1" fontAlgn="auto" latinLnBrk="0" hangingPunct="1">
              <a:lnSpc>
                <a:spcPct val="90000"/>
              </a:lnSpc>
              <a:spcBef>
                <a:spcPts val="0"/>
              </a:spcBef>
              <a:spcAft>
                <a:spcPts val="0"/>
              </a:spcAft>
              <a:buClrTx/>
              <a:buSzTx/>
              <a:buFont typeface="Source Sans Pro" panose="020B0503030403020204" pitchFamily="34" charset="0"/>
              <a:buNone/>
              <a:tabLst/>
              <a:defRPr b="1" cap="none" baseline="0">
                <a:solidFill>
                  <a:schemeClr val="tx1"/>
                </a:solidFill>
                <a:latin typeface="+mj-lt"/>
              </a:defRPr>
            </a:lvl1pPr>
            <a:lvl2pPr marL="0" indent="0">
              <a:spcBef>
                <a:spcPts val="0"/>
              </a:spcBef>
              <a:buFont typeface="Source Sans Pro" panose="020B0503030403020204" pitchFamily="34" charset="0"/>
              <a:buChar char="​"/>
              <a:defRPr sz="1400" cap="none" spc="-50" baseline="0">
                <a:solidFill>
                  <a:schemeClr val="tx1"/>
                </a:solidFill>
              </a:defRPr>
            </a:lvl2pPr>
            <a:lvl3pPr marL="227013" indent="0">
              <a:buNone/>
              <a:defRPr/>
            </a:lvl3pPr>
            <a:lvl4pPr marL="460375" indent="0">
              <a:buNone/>
              <a:defRPr/>
            </a:lvl4pPr>
            <a:lvl5pPr>
              <a:buNone/>
              <a:defRPr/>
            </a:lvl5pPr>
          </a:lstStyle>
          <a:p>
            <a:pPr marL="0" marR="0" lvl="0" indent="0" algn="l" defTabSz="914400" rtl="0" eaLnBrk="1" fontAlgn="auto" latinLnBrk="0" hangingPunct="1">
              <a:lnSpc>
                <a:spcPct val="90000"/>
              </a:lnSpc>
              <a:spcBef>
                <a:spcPts val="0"/>
              </a:spcBef>
              <a:spcAft>
                <a:spcPts val="0"/>
              </a:spcAft>
              <a:buClrTx/>
              <a:buSzTx/>
              <a:buFont typeface="Source Sans Pro" panose="020B0503030403020204" pitchFamily="34" charset="0"/>
              <a:buChar char="​"/>
              <a:tabLst/>
              <a:defRPr/>
            </a:pPr>
            <a:r>
              <a:rPr lang="en-US"/>
              <a:t>Quote attribution. Return + Tab for attribution title.</a:t>
            </a:r>
          </a:p>
          <a:p>
            <a:pPr lvl="1"/>
            <a:r>
              <a:rPr lang="en-US"/>
              <a:t>Attribution title</a:t>
            </a:r>
          </a:p>
        </p:txBody>
      </p:sp>
      <p:sp>
        <p:nvSpPr>
          <p:cNvPr id="10" name="Footer Placeholder 9">
            <a:extLst>
              <a:ext uri="{FF2B5EF4-FFF2-40B4-BE49-F238E27FC236}">
                <a16:creationId xmlns:a16="http://schemas.microsoft.com/office/drawing/2014/main" id="{AA0259D7-5FA8-5DDF-084F-9480644421C8}"/>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A2D48E0-DBBB-48EA-13D9-7013CBE06F90}"/>
              </a:ext>
            </a:extLst>
          </p:cNvPr>
          <p:cNvSpPr>
            <a:spLocks noGrp="1"/>
          </p:cNvSpPr>
          <p:nvPr>
            <p:ph type="sldNum" sz="quarter" idx="14"/>
          </p:nvPr>
        </p:nvSpPr>
        <p:spPr/>
        <p:txBody>
          <a:bodyPr/>
          <a:lstStyle/>
          <a:p>
            <a:fld id="{E097BF52-0257-49D6-BB20-385A163947A0}" type="slidenum">
              <a:rPr lang="en-US" smtClean="0"/>
              <a:pPr/>
              <a:t>‹#›</a:t>
            </a:fld>
            <a:endParaRPr lang="en-US"/>
          </a:p>
        </p:txBody>
      </p:sp>
    </p:spTree>
    <p:extLst>
      <p:ext uri="{BB962C8B-B14F-4D97-AF65-F5344CB8AC3E}">
        <p14:creationId xmlns:p14="http://schemas.microsoft.com/office/powerpoint/2010/main" val="928725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layout 2">
    <p:bg>
      <p:bgRef idx="1001">
        <a:schemeClr val="bg1"/>
      </p:bgRef>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82A606D-CD88-046D-A99B-FB47447BDB4C}"/>
              </a:ext>
            </a:extLst>
          </p:cNvPr>
          <p:cNvSpPr>
            <a:spLocks noGrp="1"/>
          </p:cNvSpPr>
          <p:nvPr>
            <p:ph type="body" sz="quarter" idx="16"/>
          </p:nvPr>
        </p:nvSpPr>
        <p:spPr>
          <a:xfrm flipV="1">
            <a:off x="290513" y="268288"/>
            <a:ext cx="11622087" cy="5881687"/>
          </a:xfrm>
          <a:custGeom>
            <a:avLst/>
            <a:gdLst>
              <a:gd name="connsiteX0" fmla="*/ 0 w 11622087"/>
              <a:gd name="connsiteY0" fmla="*/ 5881687 h 5881687"/>
              <a:gd name="connsiteX1" fmla="*/ 10657247 w 11622087"/>
              <a:gd name="connsiteY1" fmla="*/ 5881687 h 5881687"/>
              <a:gd name="connsiteX2" fmla="*/ 10657247 w 11622087"/>
              <a:gd name="connsiteY2" fmla="*/ 5404924 h 5881687"/>
              <a:gd name="connsiteX3" fmla="*/ 11134511 w 11622087"/>
              <a:gd name="connsiteY3" fmla="*/ 5404924 h 5881687"/>
              <a:gd name="connsiteX4" fmla="*/ 11134511 w 11622087"/>
              <a:gd name="connsiteY4" fmla="*/ 5881687 h 5881687"/>
              <a:gd name="connsiteX5" fmla="*/ 11622087 w 11622087"/>
              <a:gd name="connsiteY5" fmla="*/ 5881687 h 5881687"/>
              <a:gd name="connsiteX6" fmla="*/ 11622087 w 11622087"/>
              <a:gd name="connsiteY6" fmla="*/ 898663 h 5881687"/>
              <a:gd name="connsiteX7" fmla="*/ 10723424 w 11622087"/>
              <a:gd name="connsiteY7" fmla="*/ 0 h 5881687"/>
              <a:gd name="connsiteX8" fmla="*/ 0 w 11622087"/>
              <a:gd name="connsiteY8" fmla="*/ 0 h 58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2087" h="5881687">
                <a:moveTo>
                  <a:pt x="0" y="5881687"/>
                </a:moveTo>
                <a:lnTo>
                  <a:pt x="10657247" y="5881687"/>
                </a:lnTo>
                <a:lnTo>
                  <a:pt x="10657247" y="5404924"/>
                </a:lnTo>
                <a:lnTo>
                  <a:pt x="11134511" y="5404924"/>
                </a:lnTo>
                <a:lnTo>
                  <a:pt x="11134511" y="5881687"/>
                </a:lnTo>
                <a:lnTo>
                  <a:pt x="11622087" y="5881687"/>
                </a:lnTo>
                <a:lnTo>
                  <a:pt x="11622087" y="898663"/>
                </a:lnTo>
                <a:cubicBezTo>
                  <a:pt x="11622087" y="402345"/>
                  <a:pt x="11219742" y="0"/>
                  <a:pt x="10723424" y="0"/>
                </a:cubicBezTo>
                <a:lnTo>
                  <a:pt x="0" y="0"/>
                </a:lnTo>
                <a:close/>
              </a:path>
            </a:pathLst>
          </a:custGeom>
          <a:solidFill>
            <a:schemeClr val="accent6"/>
          </a:solidFill>
        </p:spPr>
        <p:txBody>
          <a:bodyPr wrap="square">
            <a:noAutofit/>
          </a:bodyPr>
          <a:lstStyle>
            <a:lvl1pPr>
              <a:buNone/>
              <a:defRPr sz="100"/>
            </a:lvl1pPr>
            <a:lvl2pPr marL="0" indent="0">
              <a:buNone/>
              <a:defRPr sz="100"/>
            </a:lvl2pPr>
            <a:lvl3pPr marL="228600" indent="0">
              <a:buNone/>
              <a:defRPr sz="100"/>
            </a:lvl3pPr>
            <a:lvl4pPr marL="457200" indent="0">
              <a:buNone/>
              <a:defRPr sz="100"/>
            </a:lvl4pPr>
            <a:lvl5pPr>
              <a:buNone/>
              <a:defRPr sz="100"/>
            </a:lvl5pPr>
          </a:lstStyle>
          <a:p>
            <a:pPr lvl="0"/>
            <a:r>
              <a:rPr lang="en-US"/>
              <a:t>Click to edit Master text styles</a:t>
            </a:r>
          </a:p>
        </p:txBody>
      </p:sp>
      <p:sp>
        <p:nvSpPr>
          <p:cNvPr id="2" name="Title 1">
            <a:extLst>
              <a:ext uri="{FF2B5EF4-FFF2-40B4-BE49-F238E27FC236}">
                <a16:creationId xmlns:a16="http://schemas.microsoft.com/office/drawing/2014/main" id="{9105EFD4-35C4-4965-57DC-510CD46EF83B}"/>
              </a:ext>
            </a:extLst>
          </p:cNvPr>
          <p:cNvSpPr>
            <a:spLocks noGrp="1"/>
          </p:cNvSpPr>
          <p:nvPr>
            <p:ph type="title" hasCustomPrompt="1"/>
          </p:nvPr>
        </p:nvSpPr>
        <p:spPr>
          <a:xfrm>
            <a:off x="799902" y="805544"/>
            <a:ext cx="9901435" cy="706347"/>
          </a:xfrm>
        </p:spPr>
        <p:txBody>
          <a:bodyPr anchor="ctr"/>
          <a:lstStyle>
            <a:lvl1pPr>
              <a:defRPr sz="5400" baseline="0">
                <a:solidFill>
                  <a:schemeClr val="tx2"/>
                </a:solidFill>
              </a:defRPr>
            </a:lvl1pPr>
          </a:lstStyle>
          <a:p>
            <a:r>
              <a:rPr lang="en-US"/>
              <a:t>Big idea</a:t>
            </a:r>
          </a:p>
        </p:txBody>
      </p:sp>
      <p:sp>
        <p:nvSpPr>
          <p:cNvPr id="3" name="Content Placeholder 2">
            <a:extLst>
              <a:ext uri="{FF2B5EF4-FFF2-40B4-BE49-F238E27FC236}">
                <a16:creationId xmlns:a16="http://schemas.microsoft.com/office/drawing/2014/main" id="{327A8EAB-C6B6-E789-A728-E5494F48F7AC}"/>
              </a:ext>
            </a:extLst>
          </p:cNvPr>
          <p:cNvSpPr>
            <a:spLocks noGrp="1"/>
          </p:cNvSpPr>
          <p:nvPr>
            <p:ph idx="1" hasCustomPrompt="1"/>
          </p:nvPr>
        </p:nvSpPr>
        <p:spPr>
          <a:xfrm>
            <a:off x="799903" y="1994143"/>
            <a:ext cx="10584377" cy="3511575"/>
          </a:xfrm>
        </p:spPr>
        <p:txBody>
          <a:bodyPr anchor="t"/>
          <a:lstStyle>
            <a:lvl1pPr marL="457200" indent="-457200">
              <a:spcBef>
                <a:spcPts val="1800"/>
              </a:spcBef>
              <a:buFont typeface="Arial" panose="020B0604020202020204" pitchFamily="34" charset="0"/>
              <a:buChar char="•"/>
              <a:defRPr sz="3200">
                <a:solidFill>
                  <a:schemeClr val="tx1"/>
                </a:solidFill>
              </a:defRPr>
            </a:lvl1pPr>
            <a:lvl2pPr marL="0" indent="0">
              <a:spcBef>
                <a:spcPts val="0"/>
              </a:spcBef>
              <a:buFont typeface="Source Sans Pro" panose="020B0503030403020204" pitchFamily="34" charset="0"/>
              <a:buChar char="​"/>
              <a:defRPr sz="1800">
                <a:solidFill>
                  <a:schemeClr val="tx1"/>
                </a:solidFill>
              </a:defRPr>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Return and tab for speaker or subhead style</a:t>
            </a:r>
          </a:p>
          <a:p>
            <a:pPr lvl="0"/>
            <a:endParaRPr lang="en-US"/>
          </a:p>
        </p:txBody>
      </p:sp>
      <p:sp>
        <p:nvSpPr>
          <p:cNvPr id="6" name="Footer Placeholder 5">
            <a:extLst>
              <a:ext uri="{FF2B5EF4-FFF2-40B4-BE49-F238E27FC236}">
                <a16:creationId xmlns:a16="http://schemas.microsoft.com/office/drawing/2014/main" id="{68240EBE-38A0-ED49-F11C-AC0B6D92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D0CD7-4596-5CE2-D0CA-13BD16F75D39}"/>
              </a:ext>
            </a:extLst>
          </p:cNvPr>
          <p:cNvSpPr>
            <a:spLocks noGrp="1"/>
          </p:cNvSpPr>
          <p:nvPr>
            <p:ph type="sldNum" sz="quarter" idx="12"/>
          </p:nvPr>
        </p:nvSpPr>
        <p:spPr/>
        <p:txBody>
          <a:bodyPr/>
          <a:lstStyle/>
          <a:p>
            <a:fld id="{8C2A3355-AF3B-4B55-BB62-1B79B89015AA}" type="slidenum">
              <a:rPr lang="en-US" smtClean="0"/>
              <a:t>‹#›</a:t>
            </a:fld>
            <a:endParaRPr lang="en-US"/>
          </a:p>
        </p:txBody>
      </p:sp>
      <p:pic>
        <p:nvPicPr>
          <p:cNvPr id="9" name="Hennepin County Logo Icon">
            <a:extLst>
              <a:ext uri="{FF2B5EF4-FFF2-40B4-BE49-F238E27FC236}">
                <a16:creationId xmlns:a16="http://schemas.microsoft.com/office/drawing/2014/main" id="{FA5B95DD-12FD-BC1F-80CF-EB594A5EED1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144208675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mp; Content with Sidebar Content">
    <p:bg>
      <p:bgRef idx="1001">
        <a:schemeClr val="bg1"/>
      </p:bgRef>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F70138C1-39B8-CA7E-7604-B4B51A8A67E7}"/>
              </a:ext>
            </a:extLst>
          </p:cNvPr>
          <p:cNvSpPr>
            <a:spLocks noGrp="1"/>
          </p:cNvSpPr>
          <p:nvPr>
            <p:ph type="body" sz="quarter" idx="19"/>
          </p:nvPr>
        </p:nvSpPr>
        <p:spPr>
          <a:xfrm flipV="1">
            <a:off x="8056563" y="268288"/>
            <a:ext cx="3867150" cy="6129337"/>
          </a:xfrm>
          <a:prstGeom prst="round1Rect">
            <a:avLst>
              <a:gd name="adj" fmla="val 23778"/>
            </a:avLst>
          </a:prstGeom>
          <a:solidFill>
            <a:schemeClr val="accent6"/>
          </a:solidFill>
        </p:spPr>
        <p:txBody>
          <a:bodyPr wrap="square">
            <a:noAutofit/>
          </a:bodyPr>
          <a:lstStyle>
            <a:lvl1pPr>
              <a:buNone/>
              <a:defRPr sz="100"/>
            </a:lvl1pPr>
            <a:lvl2pPr marL="0" indent="0">
              <a:buNone/>
              <a:defRPr/>
            </a:lvl2pPr>
            <a:lvl3pPr marL="228600" indent="0">
              <a:buNone/>
              <a:defRPr/>
            </a:lvl3pPr>
            <a:lvl4pPr marL="457200" indent="0">
              <a:buNone/>
              <a:defRPr/>
            </a:lvl4pPr>
            <a:lvl5pPr>
              <a:buNone/>
              <a:defRPr/>
            </a:lvl5pPr>
          </a:lstStyle>
          <a:p>
            <a:pPr lvl="0"/>
            <a:r>
              <a:rPr lang="en-US"/>
              <a:t>Click to edit Master text styles</a:t>
            </a:r>
          </a:p>
        </p:txBody>
      </p:sp>
      <p:sp>
        <p:nvSpPr>
          <p:cNvPr id="2" name="Title 1">
            <a:extLst>
              <a:ext uri="{FF2B5EF4-FFF2-40B4-BE49-F238E27FC236}">
                <a16:creationId xmlns:a16="http://schemas.microsoft.com/office/drawing/2014/main" id="{0524CA75-07F7-C551-15D4-A865B8F870FE}"/>
              </a:ext>
            </a:extLst>
          </p:cNvPr>
          <p:cNvSpPr>
            <a:spLocks noGrp="1"/>
          </p:cNvSpPr>
          <p:nvPr>
            <p:ph type="title"/>
          </p:nvPr>
        </p:nvSpPr>
        <p:spPr>
          <a:xfrm>
            <a:off x="419725" y="1576632"/>
            <a:ext cx="6704853" cy="446469"/>
          </a:xfrm>
        </p:spPr>
        <p:txBody>
          <a:bodyPr anchor="b"/>
          <a:lstStyle>
            <a:lvl1pPr>
              <a:defRPr>
                <a:solidFill>
                  <a:schemeClr val="tx2"/>
                </a:solidFill>
              </a:defRPr>
            </a:lvl1pPr>
          </a:lstStyle>
          <a:p>
            <a:r>
              <a:rPr lang="en-US"/>
              <a:t>Click to edit Master title style</a:t>
            </a:r>
          </a:p>
        </p:txBody>
      </p:sp>
      <p:sp>
        <p:nvSpPr>
          <p:cNvPr id="14" name="Content Placeholder 13">
            <a:extLst>
              <a:ext uri="{FF2B5EF4-FFF2-40B4-BE49-F238E27FC236}">
                <a16:creationId xmlns:a16="http://schemas.microsoft.com/office/drawing/2014/main" id="{92105041-6D01-AD42-1464-17E9952E2D4F}"/>
              </a:ext>
            </a:extLst>
          </p:cNvPr>
          <p:cNvSpPr>
            <a:spLocks noGrp="1"/>
          </p:cNvSpPr>
          <p:nvPr>
            <p:ph sz="quarter" idx="14" hasCustomPrompt="1"/>
          </p:nvPr>
        </p:nvSpPr>
        <p:spPr>
          <a:xfrm>
            <a:off x="419100" y="2170113"/>
            <a:ext cx="6704853" cy="3567112"/>
          </a:xfrm>
        </p:spPr>
        <p:txBody>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1C46D20-DCEB-F440-179F-0876886835D5}"/>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1BF434C9-1827-DED1-1E64-620B242ABF45}"/>
              </a:ext>
            </a:extLst>
          </p:cNvPr>
          <p:cNvSpPr>
            <a:spLocks noGrp="1"/>
          </p:cNvSpPr>
          <p:nvPr>
            <p:ph type="sldNum" sz="quarter" idx="16"/>
          </p:nvPr>
        </p:nvSpPr>
        <p:spPr/>
        <p:txBody>
          <a:bodyPr/>
          <a:lstStyle/>
          <a:p>
            <a:fld id="{E097BF52-0257-49D6-BB20-385A163947A0}" type="slidenum">
              <a:rPr lang="en-US" smtClean="0"/>
              <a:pPr/>
              <a:t>‹#›</a:t>
            </a:fld>
            <a:endParaRPr lang="en-US"/>
          </a:p>
        </p:txBody>
      </p:sp>
      <p:sp>
        <p:nvSpPr>
          <p:cNvPr id="4" name="Text Placeholder 3">
            <a:extLst>
              <a:ext uri="{FF2B5EF4-FFF2-40B4-BE49-F238E27FC236}">
                <a16:creationId xmlns:a16="http://schemas.microsoft.com/office/drawing/2014/main" id="{0F5B43FE-DE1A-1DCF-ABC0-D19FDEC63262}"/>
              </a:ext>
            </a:extLst>
          </p:cNvPr>
          <p:cNvSpPr>
            <a:spLocks noGrp="1"/>
          </p:cNvSpPr>
          <p:nvPr>
            <p:ph type="body" sz="quarter" idx="17" hasCustomPrompt="1"/>
          </p:nvPr>
        </p:nvSpPr>
        <p:spPr>
          <a:xfrm>
            <a:off x="8578466" y="1236663"/>
            <a:ext cx="2915033" cy="4500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5267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 Program or Dept Specific 2">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10AEECA0-87BB-AD1E-6083-736F0D4C05C1}"/>
              </a:ext>
            </a:extLst>
          </p:cNvPr>
          <p:cNvSpPr>
            <a:spLocks noGrp="1"/>
          </p:cNvSpPr>
          <p:nvPr>
            <p:ph type="body" sz="quarter" idx="16" hasCustomPrompt="1"/>
          </p:nvPr>
        </p:nvSpPr>
        <p:spPr>
          <a:xfrm flipV="1">
            <a:off x="290513" y="268288"/>
            <a:ext cx="11622087" cy="5881687"/>
          </a:xfrm>
          <a:custGeom>
            <a:avLst/>
            <a:gdLst>
              <a:gd name="connsiteX0" fmla="*/ 291512 w 11622087"/>
              <a:gd name="connsiteY0" fmla="*/ 5249479 h 5881687"/>
              <a:gd name="connsiteX1" fmla="*/ 291512 w 11622087"/>
              <a:gd name="connsiteY1" fmla="*/ 5231191 h 5881687"/>
              <a:gd name="connsiteX2" fmla="*/ 11273456 w 11622087"/>
              <a:gd name="connsiteY2" fmla="*/ 5231191 h 5881687"/>
              <a:gd name="connsiteX3" fmla="*/ 11273456 w 11622087"/>
              <a:gd name="connsiteY3" fmla="*/ 5249479 h 5881687"/>
              <a:gd name="connsiteX4" fmla="*/ 1036568 w 11622087"/>
              <a:gd name="connsiteY4" fmla="*/ 5469553 h 5881687"/>
              <a:gd name="connsiteX5" fmla="*/ 1071802 w 11622087"/>
              <a:gd name="connsiteY5" fmla="*/ 5429718 h 5881687"/>
              <a:gd name="connsiteX6" fmla="*/ 1036568 w 11622087"/>
              <a:gd name="connsiteY6" fmla="*/ 5390107 h 5881687"/>
              <a:gd name="connsiteX7" fmla="*/ 1001109 w 11622087"/>
              <a:gd name="connsiteY7" fmla="*/ 5429718 h 5881687"/>
              <a:gd name="connsiteX8" fmla="*/ 1036568 w 11622087"/>
              <a:gd name="connsiteY8" fmla="*/ 5469553 h 5881687"/>
              <a:gd name="connsiteX9" fmla="*/ 1565311 w 11622087"/>
              <a:gd name="connsiteY9" fmla="*/ 5469778 h 5881687"/>
              <a:gd name="connsiteX10" fmla="*/ 1602229 w 11622087"/>
              <a:gd name="connsiteY10" fmla="*/ 5429943 h 5881687"/>
              <a:gd name="connsiteX11" fmla="*/ 1565311 w 11622087"/>
              <a:gd name="connsiteY11" fmla="*/ 5390108 h 5881687"/>
              <a:gd name="connsiteX12" fmla="*/ 1528393 w 11622087"/>
              <a:gd name="connsiteY12" fmla="*/ 5429943 h 5881687"/>
              <a:gd name="connsiteX13" fmla="*/ 1565311 w 11622087"/>
              <a:gd name="connsiteY13" fmla="*/ 5469778 h 5881687"/>
              <a:gd name="connsiteX14" fmla="*/ 906626 w 11622087"/>
              <a:gd name="connsiteY14" fmla="*/ 5471237 h 5881687"/>
              <a:gd name="connsiteX15" fmla="*/ 937933 w 11622087"/>
              <a:gd name="connsiteY15" fmla="*/ 5440155 h 5881687"/>
              <a:gd name="connsiteX16" fmla="*/ 872963 w 11622087"/>
              <a:gd name="connsiteY16" fmla="*/ 5440155 h 5881687"/>
              <a:gd name="connsiteX17" fmla="*/ 906626 w 11622087"/>
              <a:gd name="connsiteY17" fmla="*/ 5471237 h 5881687"/>
              <a:gd name="connsiteX18" fmla="*/ 530602 w 11622087"/>
              <a:gd name="connsiteY18" fmla="*/ 5471237 h 5881687"/>
              <a:gd name="connsiteX19" fmla="*/ 561909 w 11622087"/>
              <a:gd name="connsiteY19" fmla="*/ 5440155 h 5881687"/>
              <a:gd name="connsiteX20" fmla="*/ 496939 w 11622087"/>
              <a:gd name="connsiteY20" fmla="*/ 5440155 h 5881687"/>
              <a:gd name="connsiteX21" fmla="*/ 530602 w 11622087"/>
              <a:gd name="connsiteY21" fmla="*/ 5471237 h 5881687"/>
              <a:gd name="connsiteX22" fmla="*/ 1949077 w 11622087"/>
              <a:gd name="connsiteY22" fmla="*/ 5486273 h 5881687"/>
              <a:gd name="connsiteX23" fmla="*/ 1994523 w 11622087"/>
              <a:gd name="connsiteY23" fmla="*/ 5367553 h 5881687"/>
              <a:gd name="connsiteX24" fmla="*/ 1990595 w 11622087"/>
              <a:gd name="connsiteY24" fmla="*/ 5356780 h 5881687"/>
              <a:gd name="connsiteX25" fmla="*/ 1966582 w 11622087"/>
              <a:gd name="connsiteY25" fmla="*/ 5340846 h 5881687"/>
              <a:gd name="connsiteX26" fmla="*/ 1952219 w 11622087"/>
              <a:gd name="connsiteY26" fmla="*/ 5340846 h 5881687"/>
              <a:gd name="connsiteX27" fmla="*/ 1952219 w 11622087"/>
              <a:gd name="connsiteY27" fmla="*/ 5340958 h 5881687"/>
              <a:gd name="connsiteX28" fmla="*/ 1952107 w 11622087"/>
              <a:gd name="connsiteY28" fmla="*/ 5340846 h 5881687"/>
              <a:gd name="connsiteX29" fmla="*/ 1952219 w 11622087"/>
              <a:gd name="connsiteY29" fmla="*/ 5340846 h 5881687"/>
              <a:gd name="connsiteX30" fmla="*/ 1952219 w 11622087"/>
              <a:gd name="connsiteY30" fmla="*/ 5323229 h 5881687"/>
              <a:gd name="connsiteX31" fmla="*/ 1971071 w 11622087"/>
              <a:gd name="connsiteY31" fmla="*/ 5320872 h 5881687"/>
              <a:gd name="connsiteX32" fmla="*/ 2007203 w 11622087"/>
              <a:gd name="connsiteY32" fmla="*/ 5348252 h 5881687"/>
              <a:gd name="connsiteX33" fmla="*/ 2060391 w 11622087"/>
              <a:gd name="connsiteY33" fmla="*/ 5486273 h 5881687"/>
              <a:gd name="connsiteX34" fmla="*/ 2038061 w 11622087"/>
              <a:gd name="connsiteY34" fmla="*/ 5486273 h 5881687"/>
              <a:gd name="connsiteX35" fmla="*/ 2004622 w 11622087"/>
              <a:gd name="connsiteY35" fmla="*/ 5395493 h 5881687"/>
              <a:gd name="connsiteX36" fmla="*/ 1971856 w 11622087"/>
              <a:gd name="connsiteY36" fmla="*/ 5486273 h 5881687"/>
              <a:gd name="connsiteX37" fmla="*/ 1638810 w 11622087"/>
              <a:gd name="connsiteY37" fmla="*/ 5486273 h 5881687"/>
              <a:gd name="connsiteX38" fmla="*/ 1638810 w 11622087"/>
              <a:gd name="connsiteY38" fmla="*/ 5416253 h 5881687"/>
              <a:gd name="connsiteX39" fmla="*/ 1679880 w 11622087"/>
              <a:gd name="connsiteY39" fmla="*/ 5370807 h 5881687"/>
              <a:gd name="connsiteX40" fmla="*/ 1717920 w 11622087"/>
              <a:gd name="connsiteY40" fmla="*/ 5390668 h 5881687"/>
              <a:gd name="connsiteX41" fmla="*/ 1720276 w 11622087"/>
              <a:gd name="connsiteY41" fmla="*/ 5373612 h 5881687"/>
              <a:gd name="connsiteX42" fmla="*/ 1739689 w 11622087"/>
              <a:gd name="connsiteY42" fmla="*/ 5373612 h 5881687"/>
              <a:gd name="connsiteX43" fmla="*/ 1739689 w 11622087"/>
              <a:gd name="connsiteY43" fmla="*/ 5486273 h 5881687"/>
              <a:gd name="connsiteX44" fmla="*/ 1739464 w 11622087"/>
              <a:gd name="connsiteY44" fmla="*/ 5486273 h 5881687"/>
              <a:gd name="connsiteX45" fmla="*/ 1718032 w 11622087"/>
              <a:gd name="connsiteY45" fmla="*/ 5486273 h 5881687"/>
              <a:gd name="connsiteX46" fmla="*/ 1718032 w 11622087"/>
              <a:gd name="connsiteY46" fmla="*/ 5426801 h 5881687"/>
              <a:gd name="connsiteX47" fmla="*/ 1687398 w 11622087"/>
              <a:gd name="connsiteY47" fmla="*/ 5389883 h 5881687"/>
              <a:gd name="connsiteX48" fmla="*/ 1660467 w 11622087"/>
              <a:gd name="connsiteY48" fmla="*/ 5423322 h 5881687"/>
              <a:gd name="connsiteX49" fmla="*/ 1660467 w 11622087"/>
              <a:gd name="connsiteY49" fmla="*/ 5486273 h 5881687"/>
              <a:gd name="connsiteX50" fmla="*/ 1112760 w 11622087"/>
              <a:gd name="connsiteY50" fmla="*/ 5486274 h 5881687"/>
              <a:gd name="connsiteX51" fmla="*/ 1112760 w 11622087"/>
              <a:gd name="connsiteY51" fmla="*/ 5373613 h 5881687"/>
              <a:gd name="connsiteX52" fmla="*/ 1134417 w 11622087"/>
              <a:gd name="connsiteY52" fmla="*/ 5373613 h 5881687"/>
              <a:gd name="connsiteX53" fmla="*/ 1134417 w 11622087"/>
              <a:gd name="connsiteY53" fmla="*/ 5486274 h 5881687"/>
              <a:gd name="connsiteX54" fmla="*/ 1565311 w 11622087"/>
              <a:gd name="connsiteY54" fmla="*/ 5489191 h 5881687"/>
              <a:gd name="connsiteX55" fmla="*/ 1506512 w 11622087"/>
              <a:gd name="connsiteY55" fmla="*/ 5429943 h 5881687"/>
              <a:gd name="connsiteX56" fmla="*/ 1565311 w 11622087"/>
              <a:gd name="connsiteY56" fmla="*/ 5370695 h 5881687"/>
              <a:gd name="connsiteX57" fmla="*/ 1623886 w 11622087"/>
              <a:gd name="connsiteY57" fmla="*/ 5429943 h 5881687"/>
              <a:gd name="connsiteX58" fmla="*/ 1565311 w 11622087"/>
              <a:gd name="connsiteY58" fmla="*/ 5489191 h 5881687"/>
              <a:gd name="connsiteX59" fmla="*/ 1041168 w 11622087"/>
              <a:gd name="connsiteY59" fmla="*/ 5489415 h 5881687"/>
              <a:gd name="connsiteX60" fmla="*/ 1000323 w 11622087"/>
              <a:gd name="connsiteY60" fmla="*/ 5465963 h 5881687"/>
              <a:gd name="connsiteX61" fmla="*/ 998752 w 11622087"/>
              <a:gd name="connsiteY61" fmla="*/ 5486273 h 5881687"/>
              <a:gd name="connsiteX62" fmla="*/ 979227 w 11622087"/>
              <a:gd name="connsiteY62" fmla="*/ 5486273 h 5881687"/>
              <a:gd name="connsiteX63" fmla="*/ 979227 w 11622087"/>
              <a:gd name="connsiteY63" fmla="*/ 5323005 h 5881687"/>
              <a:gd name="connsiteX64" fmla="*/ 1000884 w 11622087"/>
              <a:gd name="connsiteY64" fmla="*/ 5323005 h 5881687"/>
              <a:gd name="connsiteX65" fmla="*/ 1000884 w 11622087"/>
              <a:gd name="connsiteY65" fmla="*/ 5391903 h 5881687"/>
              <a:gd name="connsiteX66" fmla="*/ 1041168 w 11622087"/>
              <a:gd name="connsiteY66" fmla="*/ 5370470 h 5881687"/>
              <a:gd name="connsiteX67" fmla="*/ 1093459 w 11622087"/>
              <a:gd name="connsiteY67" fmla="*/ 5430616 h 5881687"/>
              <a:gd name="connsiteX68" fmla="*/ 1041168 w 11622087"/>
              <a:gd name="connsiteY68" fmla="*/ 5489415 h 5881687"/>
              <a:gd name="connsiteX69" fmla="*/ 1825756 w 11622087"/>
              <a:gd name="connsiteY69" fmla="*/ 5489528 h 5881687"/>
              <a:gd name="connsiteX70" fmla="*/ 1788389 w 11622087"/>
              <a:gd name="connsiteY70" fmla="*/ 5468993 h 5881687"/>
              <a:gd name="connsiteX71" fmla="*/ 1786033 w 11622087"/>
              <a:gd name="connsiteY71" fmla="*/ 5486274 h 5881687"/>
              <a:gd name="connsiteX72" fmla="*/ 1766396 w 11622087"/>
              <a:gd name="connsiteY72" fmla="*/ 5486274 h 5881687"/>
              <a:gd name="connsiteX73" fmla="*/ 1766396 w 11622087"/>
              <a:gd name="connsiteY73" fmla="*/ 5373501 h 5881687"/>
              <a:gd name="connsiteX74" fmla="*/ 1766620 w 11622087"/>
              <a:gd name="connsiteY74" fmla="*/ 5373501 h 5881687"/>
              <a:gd name="connsiteX75" fmla="*/ 1788277 w 11622087"/>
              <a:gd name="connsiteY75" fmla="*/ 5373501 h 5881687"/>
              <a:gd name="connsiteX76" fmla="*/ 1788277 w 11622087"/>
              <a:gd name="connsiteY76" fmla="*/ 5433198 h 5881687"/>
              <a:gd name="connsiteX77" fmla="*/ 1820258 w 11622087"/>
              <a:gd name="connsiteY77" fmla="*/ 5469666 h 5881687"/>
              <a:gd name="connsiteX78" fmla="*/ 1847413 w 11622087"/>
              <a:gd name="connsiteY78" fmla="*/ 5437686 h 5881687"/>
              <a:gd name="connsiteX79" fmla="*/ 1847413 w 11622087"/>
              <a:gd name="connsiteY79" fmla="*/ 5373613 h 5881687"/>
              <a:gd name="connsiteX80" fmla="*/ 1869070 w 11622087"/>
              <a:gd name="connsiteY80" fmla="*/ 5373613 h 5881687"/>
              <a:gd name="connsiteX81" fmla="*/ 1869070 w 11622087"/>
              <a:gd name="connsiteY81" fmla="*/ 5442511 h 5881687"/>
              <a:gd name="connsiteX82" fmla="*/ 1825756 w 11622087"/>
              <a:gd name="connsiteY82" fmla="*/ 5489528 h 5881687"/>
              <a:gd name="connsiteX83" fmla="*/ 1220483 w 11622087"/>
              <a:gd name="connsiteY83" fmla="*/ 5489528 h 5881687"/>
              <a:gd name="connsiteX84" fmla="*/ 1183117 w 11622087"/>
              <a:gd name="connsiteY84" fmla="*/ 5468993 h 5881687"/>
              <a:gd name="connsiteX85" fmla="*/ 1180760 w 11622087"/>
              <a:gd name="connsiteY85" fmla="*/ 5486274 h 5881687"/>
              <a:gd name="connsiteX86" fmla="*/ 1161123 w 11622087"/>
              <a:gd name="connsiteY86" fmla="*/ 5486274 h 5881687"/>
              <a:gd name="connsiteX87" fmla="*/ 1161123 w 11622087"/>
              <a:gd name="connsiteY87" fmla="*/ 5373501 h 5881687"/>
              <a:gd name="connsiteX88" fmla="*/ 1161347 w 11622087"/>
              <a:gd name="connsiteY88" fmla="*/ 5373501 h 5881687"/>
              <a:gd name="connsiteX89" fmla="*/ 1183004 w 11622087"/>
              <a:gd name="connsiteY89" fmla="*/ 5373501 h 5881687"/>
              <a:gd name="connsiteX90" fmla="*/ 1183004 w 11622087"/>
              <a:gd name="connsiteY90" fmla="*/ 5433198 h 5881687"/>
              <a:gd name="connsiteX91" fmla="*/ 1214985 w 11622087"/>
              <a:gd name="connsiteY91" fmla="*/ 5469666 h 5881687"/>
              <a:gd name="connsiteX92" fmla="*/ 1242140 w 11622087"/>
              <a:gd name="connsiteY92" fmla="*/ 5437686 h 5881687"/>
              <a:gd name="connsiteX93" fmla="*/ 1242140 w 11622087"/>
              <a:gd name="connsiteY93" fmla="*/ 5373613 h 5881687"/>
              <a:gd name="connsiteX94" fmla="*/ 1263797 w 11622087"/>
              <a:gd name="connsiteY94" fmla="*/ 5373613 h 5881687"/>
              <a:gd name="connsiteX95" fmla="*/ 1263797 w 11622087"/>
              <a:gd name="connsiteY95" fmla="*/ 5442511 h 5881687"/>
              <a:gd name="connsiteX96" fmla="*/ 1220483 w 11622087"/>
              <a:gd name="connsiteY96" fmla="*/ 5489528 h 5881687"/>
              <a:gd name="connsiteX97" fmla="*/ 906626 w 11622087"/>
              <a:gd name="connsiteY97" fmla="*/ 5489528 h 5881687"/>
              <a:gd name="connsiteX98" fmla="*/ 851530 w 11622087"/>
              <a:gd name="connsiteY98" fmla="*/ 5429831 h 5881687"/>
              <a:gd name="connsiteX99" fmla="*/ 907524 w 11622087"/>
              <a:gd name="connsiteY99" fmla="*/ 5370808 h 5881687"/>
              <a:gd name="connsiteX100" fmla="*/ 959815 w 11622087"/>
              <a:gd name="connsiteY100" fmla="*/ 5408623 h 5881687"/>
              <a:gd name="connsiteX101" fmla="*/ 939504 w 11622087"/>
              <a:gd name="connsiteY101" fmla="*/ 5408623 h 5881687"/>
              <a:gd name="connsiteX102" fmla="*/ 907973 w 11622087"/>
              <a:gd name="connsiteY102" fmla="*/ 5388762 h 5881687"/>
              <a:gd name="connsiteX103" fmla="*/ 872514 w 11622087"/>
              <a:gd name="connsiteY103" fmla="*/ 5425679 h 5881687"/>
              <a:gd name="connsiteX104" fmla="*/ 959590 w 11622087"/>
              <a:gd name="connsiteY104" fmla="*/ 5425904 h 5881687"/>
              <a:gd name="connsiteX105" fmla="*/ 959590 w 11622087"/>
              <a:gd name="connsiteY105" fmla="*/ 5433983 h 5881687"/>
              <a:gd name="connsiteX106" fmla="*/ 906626 w 11622087"/>
              <a:gd name="connsiteY106" fmla="*/ 5489528 h 5881687"/>
              <a:gd name="connsiteX107" fmla="*/ 790374 w 11622087"/>
              <a:gd name="connsiteY107" fmla="*/ 5489528 h 5881687"/>
              <a:gd name="connsiteX108" fmla="*/ 753008 w 11622087"/>
              <a:gd name="connsiteY108" fmla="*/ 5468993 h 5881687"/>
              <a:gd name="connsiteX109" fmla="*/ 750651 w 11622087"/>
              <a:gd name="connsiteY109" fmla="*/ 5486274 h 5881687"/>
              <a:gd name="connsiteX110" fmla="*/ 731014 w 11622087"/>
              <a:gd name="connsiteY110" fmla="*/ 5486274 h 5881687"/>
              <a:gd name="connsiteX111" fmla="*/ 731014 w 11622087"/>
              <a:gd name="connsiteY111" fmla="*/ 5373501 h 5881687"/>
              <a:gd name="connsiteX112" fmla="*/ 731238 w 11622087"/>
              <a:gd name="connsiteY112" fmla="*/ 5373501 h 5881687"/>
              <a:gd name="connsiteX113" fmla="*/ 752895 w 11622087"/>
              <a:gd name="connsiteY113" fmla="*/ 5373501 h 5881687"/>
              <a:gd name="connsiteX114" fmla="*/ 752895 w 11622087"/>
              <a:gd name="connsiteY114" fmla="*/ 5433198 h 5881687"/>
              <a:gd name="connsiteX115" fmla="*/ 784876 w 11622087"/>
              <a:gd name="connsiteY115" fmla="*/ 5469666 h 5881687"/>
              <a:gd name="connsiteX116" fmla="*/ 812031 w 11622087"/>
              <a:gd name="connsiteY116" fmla="*/ 5437686 h 5881687"/>
              <a:gd name="connsiteX117" fmla="*/ 812031 w 11622087"/>
              <a:gd name="connsiteY117" fmla="*/ 5373613 h 5881687"/>
              <a:gd name="connsiteX118" fmla="*/ 833688 w 11622087"/>
              <a:gd name="connsiteY118" fmla="*/ 5373613 h 5881687"/>
              <a:gd name="connsiteX119" fmla="*/ 833688 w 11622087"/>
              <a:gd name="connsiteY119" fmla="*/ 5442511 h 5881687"/>
              <a:gd name="connsiteX120" fmla="*/ 790374 w 11622087"/>
              <a:gd name="connsiteY120" fmla="*/ 5489528 h 5881687"/>
              <a:gd name="connsiteX121" fmla="*/ 662452 w 11622087"/>
              <a:gd name="connsiteY121" fmla="*/ 5489528 h 5881687"/>
              <a:gd name="connsiteX122" fmla="*/ 625086 w 11622087"/>
              <a:gd name="connsiteY122" fmla="*/ 5468993 h 5881687"/>
              <a:gd name="connsiteX123" fmla="*/ 622729 w 11622087"/>
              <a:gd name="connsiteY123" fmla="*/ 5486274 h 5881687"/>
              <a:gd name="connsiteX124" fmla="*/ 603092 w 11622087"/>
              <a:gd name="connsiteY124" fmla="*/ 5486274 h 5881687"/>
              <a:gd name="connsiteX125" fmla="*/ 603092 w 11622087"/>
              <a:gd name="connsiteY125" fmla="*/ 5373501 h 5881687"/>
              <a:gd name="connsiteX126" fmla="*/ 603316 w 11622087"/>
              <a:gd name="connsiteY126" fmla="*/ 5373501 h 5881687"/>
              <a:gd name="connsiteX127" fmla="*/ 624973 w 11622087"/>
              <a:gd name="connsiteY127" fmla="*/ 5373501 h 5881687"/>
              <a:gd name="connsiteX128" fmla="*/ 624973 w 11622087"/>
              <a:gd name="connsiteY128" fmla="*/ 5433198 h 5881687"/>
              <a:gd name="connsiteX129" fmla="*/ 656954 w 11622087"/>
              <a:gd name="connsiteY129" fmla="*/ 5469666 h 5881687"/>
              <a:gd name="connsiteX130" fmla="*/ 684109 w 11622087"/>
              <a:gd name="connsiteY130" fmla="*/ 5437686 h 5881687"/>
              <a:gd name="connsiteX131" fmla="*/ 684109 w 11622087"/>
              <a:gd name="connsiteY131" fmla="*/ 5373613 h 5881687"/>
              <a:gd name="connsiteX132" fmla="*/ 705766 w 11622087"/>
              <a:gd name="connsiteY132" fmla="*/ 5373613 h 5881687"/>
              <a:gd name="connsiteX133" fmla="*/ 705766 w 11622087"/>
              <a:gd name="connsiteY133" fmla="*/ 5442511 h 5881687"/>
              <a:gd name="connsiteX134" fmla="*/ 662452 w 11622087"/>
              <a:gd name="connsiteY134" fmla="*/ 5489528 h 5881687"/>
              <a:gd name="connsiteX135" fmla="*/ 530602 w 11622087"/>
              <a:gd name="connsiteY135" fmla="*/ 5489528 h 5881687"/>
              <a:gd name="connsiteX136" fmla="*/ 475506 w 11622087"/>
              <a:gd name="connsiteY136" fmla="*/ 5429831 h 5881687"/>
              <a:gd name="connsiteX137" fmla="*/ 531500 w 11622087"/>
              <a:gd name="connsiteY137" fmla="*/ 5370808 h 5881687"/>
              <a:gd name="connsiteX138" fmla="*/ 583791 w 11622087"/>
              <a:gd name="connsiteY138" fmla="*/ 5408623 h 5881687"/>
              <a:gd name="connsiteX139" fmla="*/ 563480 w 11622087"/>
              <a:gd name="connsiteY139" fmla="*/ 5408623 h 5881687"/>
              <a:gd name="connsiteX140" fmla="*/ 531949 w 11622087"/>
              <a:gd name="connsiteY140" fmla="*/ 5388762 h 5881687"/>
              <a:gd name="connsiteX141" fmla="*/ 496490 w 11622087"/>
              <a:gd name="connsiteY141" fmla="*/ 5425679 h 5881687"/>
              <a:gd name="connsiteX142" fmla="*/ 583566 w 11622087"/>
              <a:gd name="connsiteY142" fmla="*/ 5425904 h 5881687"/>
              <a:gd name="connsiteX143" fmla="*/ 583566 w 11622087"/>
              <a:gd name="connsiteY143" fmla="*/ 5433983 h 5881687"/>
              <a:gd name="connsiteX144" fmla="*/ 530602 w 11622087"/>
              <a:gd name="connsiteY144" fmla="*/ 5489528 h 5881687"/>
              <a:gd name="connsiteX145" fmla="*/ 1904417 w 11622087"/>
              <a:gd name="connsiteY145" fmla="*/ 5521508 h 5881687"/>
              <a:gd name="connsiteX146" fmla="*/ 1904417 w 11622087"/>
              <a:gd name="connsiteY146" fmla="*/ 5486273 h 5881687"/>
              <a:gd name="connsiteX147" fmla="*/ 1882311 w 11622087"/>
              <a:gd name="connsiteY147" fmla="*/ 5486273 h 5881687"/>
              <a:gd name="connsiteX148" fmla="*/ 1882311 w 11622087"/>
              <a:gd name="connsiteY148" fmla="*/ 5468095 h 5881687"/>
              <a:gd name="connsiteX149" fmla="*/ 1904417 w 11622087"/>
              <a:gd name="connsiteY149" fmla="*/ 5468095 h 5881687"/>
              <a:gd name="connsiteX150" fmla="*/ 1904417 w 11622087"/>
              <a:gd name="connsiteY150" fmla="*/ 5373613 h 5881687"/>
              <a:gd name="connsiteX151" fmla="*/ 1926074 w 11622087"/>
              <a:gd name="connsiteY151" fmla="*/ 5373613 h 5881687"/>
              <a:gd name="connsiteX152" fmla="*/ 1926074 w 11622087"/>
              <a:gd name="connsiteY152" fmla="*/ 5468095 h 5881687"/>
              <a:gd name="connsiteX153" fmla="*/ 1948180 w 11622087"/>
              <a:gd name="connsiteY153" fmla="*/ 5468095 h 5881687"/>
              <a:gd name="connsiteX154" fmla="*/ 1948180 w 11622087"/>
              <a:gd name="connsiteY154" fmla="*/ 5486273 h 5881687"/>
              <a:gd name="connsiteX155" fmla="*/ 1926074 w 11622087"/>
              <a:gd name="connsiteY155" fmla="*/ 5486273 h 5881687"/>
              <a:gd name="connsiteX156" fmla="*/ 1926074 w 11622087"/>
              <a:gd name="connsiteY156" fmla="*/ 5521508 h 5881687"/>
              <a:gd name="connsiteX157" fmla="*/ 324806 w 11622087"/>
              <a:gd name="connsiteY157" fmla="*/ 5540135 h 5881687"/>
              <a:gd name="connsiteX158" fmla="*/ 324806 w 11622087"/>
              <a:gd name="connsiteY158" fmla="*/ 5373500 h 5881687"/>
              <a:gd name="connsiteX159" fmla="*/ 347361 w 11622087"/>
              <a:gd name="connsiteY159" fmla="*/ 5373500 h 5881687"/>
              <a:gd name="connsiteX160" fmla="*/ 347361 w 11622087"/>
              <a:gd name="connsiteY160" fmla="*/ 5447448 h 5881687"/>
              <a:gd name="connsiteX161" fmla="*/ 429837 w 11622087"/>
              <a:gd name="connsiteY161" fmla="*/ 5447448 h 5881687"/>
              <a:gd name="connsiteX162" fmla="*/ 429837 w 11622087"/>
              <a:gd name="connsiteY162" fmla="*/ 5373500 h 5881687"/>
              <a:gd name="connsiteX163" fmla="*/ 452391 w 11622087"/>
              <a:gd name="connsiteY163" fmla="*/ 5373500 h 5881687"/>
              <a:gd name="connsiteX164" fmla="*/ 452391 w 11622087"/>
              <a:gd name="connsiteY164" fmla="*/ 5540135 h 5881687"/>
              <a:gd name="connsiteX165" fmla="*/ 429837 w 11622087"/>
              <a:gd name="connsiteY165" fmla="*/ 5540135 h 5881687"/>
              <a:gd name="connsiteX166" fmla="*/ 429837 w 11622087"/>
              <a:gd name="connsiteY166" fmla="*/ 5468432 h 5881687"/>
              <a:gd name="connsiteX167" fmla="*/ 347361 w 11622087"/>
              <a:gd name="connsiteY167" fmla="*/ 5468432 h 5881687"/>
              <a:gd name="connsiteX168" fmla="*/ 347361 w 11622087"/>
              <a:gd name="connsiteY168" fmla="*/ 5540135 h 5881687"/>
              <a:gd name="connsiteX169" fmla="*/ 1123308 w 11622087"/>
              <a:gd name="connsiteY169" fmla="*/ 5541482 h 5881687"/>
              <a:gd name="connsiteX170" fmla="*/ 1109057 w 11622087"/>
              <a:gd name="connsiteY170" fmla="*/ 5527231 h 5881687"/>
              <a:gd name="connsiteX171" fmla="*/ 1123308 w 11622087"/>
              <a:gd name="connsiteY171" fmla="*/ 5512980 h 5881687"/>
              <a:gd name="connsiteX172" fmla="*/ 1137559 w 11622087"/>
              <a:gd name="connsiteY172" fmla="*/ 5527231 h 5881687"/>
              <a:gd name="connsiteX173" fmla="*/ 1123308 w 11622087"/>
              <a:gd name="connsiteY173" fmla="*/ 5541482 h 5881687"/>
              <a:gd name="connsiteX174" fmla="*/ 1421343 w 11622087"/>
              <a:gd name="connsiteY174" fmla="*/ 5542940 h 5881687"/>
              <a:gd name="connsiteX175" fmla="*/ 1341111 w 11622087"/>
              <a:gd name="connsiteY175" fmla="*/ 5456761 h 5881687"/>
              <a:gd name="connsiteX176" fmla="*/ 1341335 w 11622087"/>
              <a:gd name="connsiteY176" fmla="*/ 5456761 h 5881687"/>
              <a:gd name="connsiteX177" fmla="*/ 1420333 w 11622087"/>
              <a:gd name="connsiteY177" fmla="*/ 5371031 h 5881687"/>
              <a:gd name="connsiteX178" fmla="*/ 1494730 w 11622087"/>
              <a:gd name="connsiteY178" fmla="*/ 5426352 h 5881687"/>
              <a:gd name="connsiteX179" fmla="*/ 1470716 w 11622087"/>
              <a:gd name="connsiteY179" fmla="*/ 5426352 h 5881687"/>
              <a:gd name="connsiteX180" fmla="*/ 1420669 w 11622087"/>
              <a:gd name="connsiteY180" fmla="*/ 5392688 h 5881687"/>
              <a:gd name="connsiteX181" fmla="*/ 1364900 w 11622087"/>
              <a:gd name="connsiteY181" fmla="*/ 5456986 h 5881687"/>
              <a:gd name="connsiteX182" fmla="*/ 1420669 w 11622087"/>
              <a:gd name="connsiteY182" fmla="*/ 5521283 h 5881687"/>
              <a:gd name="connsiteX183" fmla="*/ 1469706 w 11622087"/>
              <a:gd name="connsiteY183" fmla="*/ 5486497 h 5881687"/>
              <a:gd name="connsiteX184" fmla="*/ 1493944 w 11622087"/>
              <a:gd name="connsiteY184" fmla="*/ 5486497 h 5881687"/>
              <a:gd name="connsiteX185" fmla="*/ 1421343 w 11622087"/>
              <a:gd name="connsiteY185" fmla="*/ 5542940 h 5881687"/>
              <a:gd name="connsiteX186" fmla="*/ 0 w 11622087"/>
              <a:gd name="connsiteY186" fmla="*/ 5881687 h 5881687"/>
              <a:gd name="connsiteX187" fmla="*/ 10657247 w 11622087"/>
              <a:gd name="connsiteY187" fmla="*/ 5881687 h 5881687"/>
              <a:gd name="connsiteX188" fmla="*/ 10657247 w 11622087"/>
              <a:gd name="connsiteY188" fmla="*/ 5404924 h 5881687"/>
              <a:gd name="connsiteX189" fmla="*/ 11134511 w 11622087"/>
              <a:gd name="connsiteY189" fmla="*/ 5404924 h 5881687"/>
              <a:gd name="connsiteX190" fmla="*/ 11134511 w 11622087"/>
              <a:gd name="connsiteY190" fmla="*/ 5881687 h 5881687"/>
              <a:gd name="connsiteX191" fmla="*/ 11622087 w 11622087"/>
              <a:gd name="connsiteY191" fmla="*/ 5881687 h 5881687"/>
              <a:gd name="connsiteX192" fmla="*/ 11622087 w 11622087"/>
              <a:gd name="connsiteY192" fmla="*/ 980301 h 5881687"/>
              <a:gd name="connsiteX193" fmla="*/ 10641786 w 11622087"/>
              <a:gd name="connsiteY193" fmla="*/ 0 h 5881687"/>
              <a:gd name="connsiteX194" fmla="*/ 0 w 11622087"/>
              <a:gd name="connsiteY194" fmla="*/ 0 h 58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1622087" h="5881687">
                <a:moveTo>
                  <a:pt x="291512" y="5249479"/>
                </a:moveTo>
                <a:lnTo>
                  <a:pt x="291512" y="5231191"/>
                </a:lnTo>
                <a:lnTo>
                  <a:pt x="11273456" y="5231191"/>
                </a:lnTo>
                <a:lnTo>
                  <a:pt x="11273456" y="5249479"/>
                </a:lnTo>
                <a:close/>
                <a:moveTo>
                  <a:pt x="1036568" y="5469553"/>
                </a:moveTo>
                <a:cubicBezTo>
                  <a:pt x="1058673" y="5469553"/>
                  <a:pt x="1071802" y="5452722"/>
                  <a:pt x="1071802" y="5429718"/>
                </a:cubicBezTo>
                <a:cubicBezTo>
                  <a:pt x="1071802" y="5406715"/>
                  <a:pt x="1058673" y="5390107"/>
                  <a:pt x="1036568" y="5390107"/>
                </a:cubicBezTo>
                <a:cubicBezTo>
                  <a:pt x="1014462" y="5390107"/>
                  <a:pt x="1001109" y="5406266"/>
                  <a:pt x="1001109" y="5429718"/>
                </a:cubicBezTo>
                <a:cubicBezTo>
                  <a:pt x="1001109" y="5453171"/>
                  <a:pt x="1014462" y="5469553"/>
                  <a:pt x="1036568" y="5469553"/>
                </a:cubicBezTo>
                <a:close/>
                <a:moveTo>
                  <a:pt x="1565311" y="5469778"/>
                </a:moveTo>
                <a:cubicBezTo>
                  <a:pt x="1586968" y="5469778"/>
                  <a:pt x="1602229" y="5453395"/>
                  <a:pt x="1602229" y="5429943"/>
                </a:cubicBezTo>
                <a:cubicBezTo>
                  <a:pt x="1602229" y="5406491"/>
                  <a:pt x="1586968" y="5390108"/>
                  <a:pt x="1565311" y="5390108"/>
                </a:cubicBezTo>
                <a:cubicBezTo>
                  <a:pt x="1543430" y="5390108"/>
                  <a:pt x="1528393" y="5406491"/>
                  <a:pt x="1528393" y="5429943"/>
                </a:cubicBezTo>
                <a:cubicBezTo>
                  <a:pt x="1528393" y="5453395"/>
                  <a:pt x="1543654" y="5469778"/>
                  <a:pt x="1565311" y="5469778"/>
                </a:cubicBezTo>
                <a:close/>
                <a:moveTo>
                  <a:pt x="906626" y="5471237"/>
                </a:moveTo>
                <a:cubicBezTo>
                  <a:pt x="925702" y="5471237"/>
                  <a:pt x="937933" y="5458782"/>
                  <a:pt x="937933" y="5440155"/>
                </a:cubicBezTo>
                <a:lnTo>
                  <a:pt x="872963" y="5440155"/>
                </a:lnTo>
                <a:cubicBezTo>
                  <a:pt x="875768" y="5459904"/>
                  <a:pt x="887550" y="5471237"/>
                  <a:pt x="906626" y="5471237"/>
                </a:cubicBezTo>
                <a:close/>
                <a:moveTo>
                  <a:pt x="530602" y="5471237"/>
                </a:moveTo>
                <a:cubicBezTo>
                  <a:pt x="549678" y="5471237"/>
                  <a:pt x="561909" y="5458782"/>
                  <a:pt x="561909" y="5440155"/>
                </a:cubicBezTo>
                <a:lnTo>
                  <a:pt x="496939" y="5440155"/>
                </a:lnTo>
                <a:cubicBezTo>
                  <a:pt x="499744" y="5459904"/>
                  <a:pt x="511526" y="5471237"/>
                  <a:pt x="530602" y="5471237"/>
                </a:cubicBezTo>
                <a:close/>
                <a:moveTo>
                  <a:pt x="1949077" y="5486273"/>
                </a:moveTo>
                <a:lnTo>
                  <a:pt x="1994523" y="5367553"/>
                </a:lnTo>
                <a:lnTo>
                  <a:pt x="1990595" y="5356780"/>
                </a:lnTo>
                <a:cubicBezTo>
                  <a:pt x="1985209" y="5342417"/>
                  <a:pt x="1976906" y="5340846"/>
                  <a:pt x="1966582" y="5340846"/>
                </a:cubicBezTo>
                <a:lnTo>
                  <a:pt x="1952219" y="5340846"/>
                </a:lnTo>
                <a:lnTo>
                  <a:pt x="1952219" y="5340958"/>
                </a:lnTo>
                <a:lnTo>
                  <a:pt x="1952107" y="5340846"/>
                </a:lnTo>
                <a:lnTo>
                  <a:pt x="1952219" y="5340846"/>
                </a:lnTo>
                <a:lnTo>
                  <a:pt x="1952219" y="5323229"/>
                </a:lnTo>
                <a:cubicBezTo>
                  <a:pt x="1957942" y="5321770"/>
                  <a:pt x="1963889" y="5320872"/>
                  <a:pt x="1971071" y="5320872"/>
                </a:cubicBezTo>
                <a:cubicBezTo>
                  <a:pt x="1988351" y="5320872"/>
                  <a:pt x="1999572" y="5328840"/>
                  <a:pt x="2007203" y="5348252"/>
                </a:cubicBezTo>
                <a:lnTo>
                  <a:pt x="2060391" y="5486273"/>
                </a:lnTo>
                <a:lnTo>
                  <a:pt x="2038061" y="5486273"/>
                </a:lnTo>
                <a:lnTo>
                  <a:pt x="2004622" y="5395493"/>
                </a:lnTo>
                <a:lnTo>
                  <a:pt x="1971856" y="5486273"/>
                </a:lnTo>
                <a:close/>
                <a:moveTo>
                  <a:pt x="1638810" y="5486273"/>
                </a:moveTo>
                <a:lnTo>
                  <a:pt x="1638810" y="5416253"/>
                </a:lnTo>
                <a:cubicBezTo>
                  <a:pt x="1638810" y="5388536"/>
                  <a:pt x="1653622" y="5370807"/>
                  <a:pt x="1679880" y="5370807"/>
                </a:cubicBezTo>
                <a:cubicBezTo>
                  <a:pt x="1696487" y="5370807"/>
                  <a:pt x="1711411" y="5378886"/>
                  <a:pt x="1717920" y="5390668"/>
                </a:cubicBezTo>
                <a:lnTo>
                  <a:pt x="1720276" y="5373612"/>
                </a:lnTo>
                <a:lnTo>
                  <a:pt x="1739689" y="5373612"/>
                </a:lnTo>
                <a:lnTo>
                  <a:pt x="1739689" y="5486273"/>
                </a:lnTo>
                <a:lnTo>
                  <a:pt x="1739464" y="5486273"/>
                </a:lnTo>
                <a:lnTo>
                  <a:pt x="1718032" y="5486273"/>
                </a:lnTo>
                <a:lnTo>
                  <a:pt x="1718032" y="5426801"/>
                </a:lnTo>
                <a:cubicBezTo>
                  <a:pt x="1718032" y="5402563"/>
                  <a:pt x="1707259" y="5389883"/>
                  <a:pt x="1687398" y="5389883"/>
                </a:cubicBezTo>
                <a:cubicBezTo>
                  <a:pt x="1670790" y="5389883"/>
                  <a:pt x="1660467" y="5399084"/>
                  <a:pt x="1660467" y="5423322"/>
                </a:cubicBezTo>
                <a:lnTo>
                  <a:pt x="1660467" y="5486273"/>
                </a:lnTo>
                <a:close/>
                <a:moveTo>
                  <a:pt x="1112760" y="5486274"/>
                </a:moveTo>
                <a:lnTo>
                  <a:pt x="1112760" y="5373613"/>
                </a:lnTo>
                <a:lnTo>
                  <a:pt x="1134417" y="5373613"/>
                </a:lnTo>
                <a:lnTo>
                  <a:pt x="1134417" y="5486274"/>
                </a:lnTo>
                <a:close/>
                <a:moveTo>
                  <a:pt x="1565311" y="5489191"/>
                </a:moveTo>
                <a:cubicBezTo>
                  <a:pt x="1531423" y="5489191"/>
                  <a:pt x="1506512" y="5464729"/>
                  <a:pt x="1506512" y="5429943"/>
                </a:cubicBezTo>
                <a:cubicBezTo>
                  <a:pt x="1506512" y="5395157"/>
                  <a:pt x="1531648" y="5370695"/>
                  <a:pt x="1565311" y="5370695"/>
                </a:cubicBezTo>
                <a:cubicBezTo>
                  <a:pt x="1598975" y="5370695"/>
                  <a:pt x="1623886" y="5395157"/>
                  <a:pt x="1623886" y="5429943"/>
                </a:cubicBezTo>
                <a:cubicBezTo>
                  <a:pt x="1623886" y="5464729"/>
                  <a:pt x="1598975" y="5489191"/>
                  <a:pt x="1565311" y="5489191"/>
                </a:cubicBezTo>
                <a:close/>
                <a:moveTo>
                  <a:pt x="1041168" y="5489415"/>
                </a:moveTo>
                <a:cubicBezTo>
                  <a:pt x="1023102" y="5489415"/>
                  <a:pt x="1007954" y="5481448"/>
                  <a:pt x="1000323" y="5465963"/>
                </a:cubicBezTo>
                <a:lnTo>
                  <a:pt x="998752" y="5486273"/>
                </a:lnTo>
                <a:lnTo>
                  <a:pt x="979227" y="5486273"/>
                </a:lnTo>
                <a:lnTo>
                  <a:pt x="979227" y="5323005"/>
                </a:lnTo>
                <a:lnTo>
                  <a:pt x="1000884" y="5323005"/>
                </a:lnTo>
                <a:lnTo>
                  <a:pt x="1000884" y="5391903"/>
                </a:lnTo>
                <a:cubicBezTo>
                  <a:pt x="1008178" y="5378101"/>
                  <a:pt x="1023214" y="5370470"/>
                  <a:pt x="1041168" y="5370470"/>
                </a:cubicBezTo>
                <a:cubicBezTo>
                  <a:pt x="1074608" y="5370470"/>
                  <a:pt x="1093459" y="5396055"/>
                  <a:pt x="1093459" y="5430616"/>
                </a:cubicBezTo>
                <a:cubicBezTo>
                  <a:pt x="1093459" y="5465177"/>
                  <a:pt x="1073485" y="5489415"/>
                  <a:pt x="1041168" y="5489415"/>
                </a:cubicBezTo>
                <a:close/>
                <a:moveTo>
                  <a:pt x="1825756" y="5489528"/>
                </a:moveTo>
                <a:cubicBezTo>
                  <a:pt x="1809822" y="5489528"/>
                  <a:pt x="1795571" y="5481898"/>
                  <a:pt x="1788389" y="5468993"/>
                </a:cubicBezTo>
                <a:lnTo>
                  <a:pt x="1786033" y="5486274"/>
                </a:lnTo>
                <a:lnTo>
                  <a:pt x="1766396" y="5486274"/>
                </a:lnTo>
                <a:lnTo>
                  <a:pt x="1766396" y="5373501"/>
                </a:lnTo>
                <a:lnTo>
                  <a:pt x="1766620" y="5373501"/>
                </a:lnTo>
                <a:lnTo>
                  <a:pt x="1788277" y="5373501"/>
                </a:lnTo>
                <a:lnTo>
                  <a:pt x="1788277" y="5433198"/>
                </a:lnTo>
                <a:cubicBezTo>
                  <a:pt x="1788277" y="5455191"/>
                  <a:pt x="1799948" y="5469666"/>
                  <a:pt x="1820258" y="5469666"/>
                </a:cubicBezTo>
                <a:cubicBezTo>
                  <a:pt x="1836865" y="5469666"/>
                  <a:pt x="1847413" y="5460465"/>
                  <a:pt x="1847413" y="5437686"/>
                </a:cubicBezTo>
                <a:lnTo>
                  <a:pt x="1847413" y="5373613"/>
                </a:lnTo>
                <a:lnTo>
                  <a:pt x="1869070" y="5373613"/>
                </a:lnTo>
                <a:lnTo>
                  <a:pt x="1869070" y="5442511"/>
                </a:lnTo>
                <a:cubicBezTo>
                  <a:pt x="1869070" y="5471350"/>
                  <a:pt x="1855493" y="5489528"/>
                  <a:pt x="1825756" y="5489528"/>
                </a:cubicBezTo>
                <a:close/>
                <a:moveTo>
                  <a:pt x="1220483" y="5489528"/>
                </a:moveTo>
                <a:cubicBezTo>
                  <a:pt x="1204549" y="5489528"/>
                  <a:pt x="1190298" y="5481898"/>
                  <a:pt x="1183117" y="5468993"/>
                </a:cubicBezTo>
                <a:lnTo>
                  <a:pt x="1180760" y="5486274"/>
                </a:lnTo>
                <a:lnTo>
                  <a:pt x="1161123" y="5486274"/>
                </a:lnTo>
                <a:lnTo>
                  <a:pt x="1161123" y="5373501"/>
                </a:lnTo>
                <a:lnTo>
                  <a:pt x="1161347" y="5373501"/>
                </a:lnTo>
                <a:lnTo>
                  <a:pt x="1183004" y="5373501"/>
                </a:lnTo>
                <a:lnTo>
                  <a:pt x="1183004" y="5433198"/>
                </a:lnTo>
                <a:cubicBezTo>
                  <a:pt x="1183004" y="5455191"/>
                  <a:pt x="1194674" y="5469666"/>
                  <a:pt x="1214985" y="5469666"/>
                </a:cubicBezTo>
                <a:cubicBezTo>
                  <a:pt x="1231592" y="5469666"/>
                  <a:pt x="1242140" y="5460465"/>
                  <a:pt x="1242140" y="5437686"/>
                </a:cubicBezTo>
                <a:lnTo>
                  <a:pt x="1242140" y="5373613"/>
                </a:lnTo>
                <a:lnTo>
                  <a:pt x="1263797" y="5373613"/>
                </a:lnTo>
                <a:lnTo>
                  <a:pt x="1263797" y="5442511"/>
                </a:lnTo>
                <a:cubicBezTo>
                  <a:pt x="1263797" y="5471350"/>
                  <a:pt x="1250220" y="5489528"/>
                  <a:pt x="1220483" y="5489528"/>
                </a:cubicBezTo>
                <a:close/>
                <a:moveTo>
                  <a:pt x="906626" y="5489528"/>
                </a:moveTo>
                <a:cubicBezTo>
                  <a:pt x="873860" y="5489528"/>
                  <a:pt x="851530" y="5465066"/>
                  <a:pt x="851530" y="5429831"/>
                </a:cubicBezTo>
                <a:cubicBezTo>
                  <a:pt x="851530" y="5394821"/>
                  <a:pt x="874309" y="5370808"/>
                  <a:pt x="907524" y="5370808"/>
                </a:cubicBezTo>
                <a:cubicBezTo>
                  <a:pt x="935353" y="5370808"/>
                  <a:pt x="954316" y="5384385"/>
                  <a:pt x="959815" y="5408623"/>
                </a:cubicBezTo>
                <a:lnTo>
                  <a:pt x="939504" y="5408623"/>
                </a:lnTo>
                <a:cubicBezTo>
                  <a:pt x="935914" y="5395719"/>
                  <a:pt x="924805" y="5388762"/>
                  <a:pt x="907973" y="5388762"/>
                </a:cubicBezTo>
                <a:cubicBezTo>
                  <a:pt x="886540" y="5388762"/>
                  <a:pt x="874085" y="5401890"/>
                  <a:pt x="872514" y="5425679"/>
                </a:cubicBezTo>
                <a:lnTo>
                  <a:pt x="959590" y="5425904"/>
                </a:lnTo>
                <a:lnTo>
                  <a:pt x="959590" y="5433983"/>
                </a:lnTo>
                <a:cubicBezTo>
                  <a:pt x="959590" y="5467422"/>
                  <a:pt x="939392" y="5489528"/>
                  <a:pt x="906626" y="5489528"/>
                </a:cubicBezTo>
                <a:close/>
                <a:moveTo>
                  <a:pt x="790374" y="5489528"/>
                </a:moveTo>
                <a:cubicBezTo>
                  <a:pt x="774440" y="5489528"/>
                  <a:pt x="760189" y="5481898"/>
                  <a:pt x="753008" y="5468993"/>
                </a:cubicBezTo>
                <a:lnTo>
                  <a:pt x="750651" y="5486274"/>
                </a:lnTo>
                <a:lnTo>
                  <a:pt x="731014" y="5486274"/>
                </a:lnTo>
                <a:lnTo>
                  <a:pt x="731014" y="5373501"/>
                </a:lnTo>
                <a:lnTo>
                  <a:pt x="731238" y="5373501"/>
                </a:lnTo>
                <a:lnTo>
                  <a:pt x="752895" y="5373501"/>
                </a:lnTo>
                <a:lnTo>
                  <a:pt x="752895" y="5433198"/>
                </a:lnTo>
                <a:cubicBezTo>
                  <a:pt x="752895" y="5455191"/>
                  <a:pt x="764565" y="5469666"/>
                  <a:pt x="784876" y="5469666"/>
                </a:cubicBezTo>
                <a:cubicBezTo>
                  <a:pt x="801483" y="5469666"/>
                  <a:pt x="812031" y="5460465"/>
                  <a:pt x="812031" y="5437686"/>
                </a:cubicBezTo>
                <a:lnTo>
                  <a:pt x="812031" y="5373613"/>
                </a:lnTo>
                <a:lnTo>
                  <a:pt x="833688" y="5373613"/>
                </a:lnTo>
                <a:lnTo>
                  <a:pt x="833688" y="5442511"/>
                </a:lnTo>
                <a:cubicBezTo>
                  <a:pt x="833688" y="5471350"/>
                  <a:pt x="820110" y="5489528"/>
                  <a:pt x="790374" y="5489528"/>
                </a:cubicBezTo>
                <a:close/>
                <a:moveTo>
                  <a:pt x="662452" y="5489528"/>
                </a:moveTo>
                <a:cubicBezTo>
                  <a:pt x="646518" y="5489528"/>
                  <a:pt x="632267" y="5481898"/>
                  <a:pt x="625086" y="5468993"/>
                </a:cubicBezTo>
                <a:lnTo>
                  <a:pt x="622729" y="5486274"/>
                </a:lnTo>
                <a:lnTo>
                  <a:pt x="603092" y="5486274"/>
                </a:lnTo>
                <a:lnTo>
                  <a:pt x="603092" y="5373501"/>
                </a:lnTo>
                <a:lnTo>
                  <a:pt x="603316" y="5373501"/>
                </a:lnTo>
                <a:lnTo>
                  <a:pt x="624973" y="5373501"/>
                </a:lnTo>
                <a:lnTo>
                  <a:pt x="624973" y="5433198"/>
                </a:lnTo>
                <a:cubicBezTo>
                  <a:pt x="624973" y="5455191"/>
                  <a:pt x="636643" y="5469666"/>
                  <a:pt x="656954" y="5469666"/>
                </a:cubicBezTo>
                <a:cubicBezTo>
                  <a:pt x="673561" y="5469666"/>
                  <a:pt x="684109" y="5460465"/>
                  <a:pt x="684109" y="5437686"/>
                </a:cubicBezTo>
                <a:lnTo>
                  <a:pt x="684109" y="5373613"/>
                </a:lnTo>
                <a:lnTo>
                  <a:pt x="705766" y="5373613"/>
                </a:lnTo>
                <a:lnTo>
                  <a:pt x="705766" y="5442511"/>
                </a:lnTo>
                <a:cubicBezTo>
                  <a:pt x="705766" y="5471350"/>
                  <a:pt x="692189" y="5489528"/>
                  <a:pt x="662452" y="5489528"/>
                </a:cubicBezTo>
                <a:close/>
                <a:moveTo>
                  <a:pt x="530602" y="5489528"/>
                </a:moveTo>
                <a:cubicBezTo>
                  <a:pt x="497836" y="5489528"/>
                  <a:pt x="475506" y="5465066"/>
                  <a:pt x="475506" y="5429831"/>
                </a:cubicBezTo>
                <a:cubicBezTo>
                  <a:pt x="475506" y="5394821"/>
                  <a:pt x="498285" y="5370808"/>
                  <a:pt x="531500" y="5370808"/>
                </a:cubicBezTo>
                <a:cubicBezTo>
                  <a:pt x="559329" y="5370808"/>
                  <a:pt x="578292" y="5384385"/>
                  <a:pt x="583791" y="5408623"/>
                </a:cubicBezTo>
                <a:lnTo>
                  <a:pt x="563480" y="5408623"/>
                </a:lnTo>
                <a:cubicBezTo>
                  <a:pt x="559890" y="5395719"/>
                  <a:pt x="548781" y="5388762"/>
                  <a:pt x="531949" y="5388762"/>
                </a:cubicBezTo>
                <a:cubicBezTo>
                  <a:pt x="510516" y="5388762"/>
                  <a:pt x="498061" y="5401890"/>
                  <a:pt x="496490" y="5425679"/>
                </a:cubicBezTo>
                <a:lnTo>
                  <a:pt x="583566" y="5425904"/>
                </a:lnTo>
                <a:lnTo>
                  <a:pt x="583566" y="5433983"/>
                </a:lnTo>
                <a:cubicBezTo>
                  <a:pt x="583566" y="5467422"/>
                  <a:pt x="563368" y="5489528"/>
                  <a:pt x="530602" y="5489528"/>
                </a:cubicBezTo>
                <a:close/>
                <a:moveTo>
                  <a:pt x="1904417" y="5521508"/>
                </a:moveTo>
                <a:lnTo>
                  <a:pt x="1904417" y="5486273"/>
                </a:lnTo>
                <a:lnTo>
                  <a:pt x="1882311" y="5486273"/>
                </a:lnTo>
                <a:lnTo>
                  <a:pt x="1882311" y="5468095"/>
                </a:lnTo>
                <a:lnTo>
                  <a:pt x="1904417" y="5468095"/>
                </a:lnTo>
                <a:lnTo>
                  <a:pt x="1904417" y="5373613"/>
                </a:lnTo>
                <a:lnTo>
                  <a:pt x="1926074" y="5373613"/>
                </a:lnTo>
                <a:lnTo>
                  <a:pt x="1926074" y="5468095"/>
                </a:lnTo>
                <a:lnTo>
                  <a:pt x="1948180" y="5468095"/>
                </a:lnTo>
                <a:lnTo>
                  <a:pt x="1948180" y="5486273"/>
                </a:lnTo>
                <a:lnTo>
                  <a:pt x="1926074" y="5486273"/>
                </a:lnTo>
                <a:lnTo>
                  <a:pt x="1926074" y="5521508"/>
                </a:lnTo>
                <a:close/>
                <a:moveTo>
                  <a:pt x="324806" y="5540135"/>
                </a:moveTo>
                <a:lnTo>
                  <a:pt x="324806" y="5373500"/>
                </a:lnTo>
                <a:lnTo>
                  <a:pt x="347361" y="5373500"/>
                </a:lnTo>
                <a:lnTo>
                  <a:pt x="347361" y="5447448"/>
                </a:lnTo>
                <a:lnTo>
                  <a:pt x="429837" y="5447448"/>
                </a:lnTo>
                <a:lnTo>
                  <a:pt x="429837" y="5373500"/>
                </a:lnTo>
                <a:lnTo>
                  <a:pt x="452391" y="5373500"/>
                </a:lnTo>
                <a:lnTo>
                  <a:pt x="452391" y="5540135"/>
                </a:lnTo>
                <a:lnTo>
                  <a:pt x="429837" y="5540135"/>
                </a:lnTo>
                <a:lnTo>
                  <a:pt x="429837" y="5468432"/>
                </a:lnTo>
                <a:lnTo>
                  <a:pt x="347361" y="5468432"/>
                </a:lnTo>
                <a:lnTo>
                  <a:pt x="347361" y="5540135"/>
                </a:lnTo>
                <a:close/>
                <a:moveTo>
                  <a:pt x="1123308" y="5541482"/>
                </a:moveTo>
                <a:cubicBezTo>
                  <a:pt x="1115453" y="5541482"/>
                  <a:pt x="1109057" y="5535310"/>
                  <a:pt x="1109057" y="5527231"/>
                </a:cubicBezTo>
                <a:cubicBezTo>
                  <a:pt x="1109057" y="5519488"/>
                  <a:pt x="1115453" y="5512980"/>
                  <a:pt x="1123308" y="5512980"/>
                </a:cubicBezTo>
                <a:cubicBezTo>
                  <a:pt x="1131163" y="5512980"/>
                  <a:pt x="1137559" y="5519152"/>
                  <a:pt x="1137559" y="5527231"/>
                </a:cubicBezTo>
                <a:cubicBezTo>
                  <a:pt x="1137559" y="5535310"/>
                  <a:pt x="1131163" y="5541482"/>
                  <a:pt x="1123308" y="5541482"/>
                </a:cubicBezTo>
                <a:close/>
                <a:moveTo>
                  <a:pt x="1421343" y="5542940"/>
                </a:moveTo>
                <a:cubicBezTo>
                  <a:pt x="1373653" y="5542940"/>
                  <a:pt x="1341111" y="5508154"/>
                  <a:pt x="1341111" y="5456761"/>
                </a:cubicBezTo>
                <a:lnTo>
                  <a:pt x="1341335" y="5456761"/>
                </a:lnTo>
                <a:cubicBezTo>
                  <a:pt x="1341335" y="5405144"/>
                  <a:pt x="1372867" y="5371031"/>
                  <a:pt x="1420333" y="5371031"/>
                </a:cubicBezTo>
                <a:cubicBezTo>
                  <a:pt x="1457812" y="5371031"/>
                  <a:pt x="1487548" y="5393137"/>
                  <a:pt x="1494730" y="5426352"/>
                </a:cubicBezTo>
                <a:lnTo>
                  <a:pt x="1470716" y="5426352"/>
                </a:lnTo>
                <a:cubicBezTo>
                  <a:pt x="1464432" y="5405817"/>
                  <a:pt x="1445132" y="5392688"/>
                  <a:pt x="1420669" y="5392688"/>
                </a:cubicBezTo>
                <a:cubicBezTo>
                  <a:pt x="1387006" y="5392688"/>
                  <a:pt x="1364900" y="5418048"/>
                  <a:pt x="1364900" y="5456986"/>
                </a:cubicBezTo>
                <a:cubicBezTo>
                  <a:pt x="1364900" y="5495923"/>
                  <a:pt x="1387006" y="5521283"/>
                  <a:pt x="1420669" y="5521283"/>
                </a:cubicBezTo>
                <a:cubicBezTo>
                  <a:pt x="1444795" y="5521283"/>
                  <a:pt x="1463535" y="5508154"/>
                  <a:pt x="1469706" y="5486497"/>
                </a:cubicBezTo>
                <a:lnTo>
                  <a:pt x="1493944" y="5486497"/>
                </a:lnTo>
                <a:cubicBezTo>
                  <a:pt x="1487772" y="5520610"/>
                  <a:pt x="1458934" y="5542940"/>
                  <a:pt x="1421343" y="5542940"/>
                </a:cubicBezTo>
                <a:close/>
                <a:moveTo>
                  <a:pt x="0" y="5881687"/>
                </a:moveTo>
                <a:lnTo>
                  <a:pt x="10657247" y="5881687"/>
                </a:lnTo>
                <a:lnTo>
                  <a:pt x="10657247" y="5404924"/>
                </a:lnTo>
                <a:lnTo>
                  <a:pt x="11134511" y="5404924"/>
                </a:lnTo>
                <a:lnTo>
                  <a:pt x="11134511" y="5881687"/>
                </a:lnTo>
                <a:lnTo>
                  <a:pt x="11622087" y="5881687"/>
                </a:lnTo>
                <a:lnTo>
                  <a:pt x="11622087" y="980301"/>
                </a:lnTo>
                <a:cubicBezTo>
                  <a:pt x="11622087" y="438896"/>
                  <a:pt x="11183191" y="0"/>
                  <a:pt x="10641786" y="0"/>
                </a:cubicBezTo>
                <a:lnTo>
                  <a:pt x="0" y="0"/>
                </a:lnTo>
                <a:close/>
              </a:path>
            </a:pathLst>
          </a:custGeom>
          <a:solidFill>
            <a:schemeClr val="accent2"/>
          </a:solidFill>
        </p:spPr>
        <p:txBody>
          <a:bodyPr wrap="square">
            <a:noAutofit/>
          </a:bodyPr>
          <a:lstStyle>
            <a:lvl1pPr>
              <a:buNone/>
              <a:defRPr sz="100"/>
            </a:lvl1pPr>
            <a:lvl2pPr marL="0" indent="0">
              <a:buNone/>
              <a:defRPr sz="100"/>
            </a:lvl2pPr>
            <a:lvl3pPr marL="228600" indent="0">
              <a:buNone/>
              <a:defRPr sz="100"/>
            </a:lvl3pPr>
            <a:lvl4pPr marL="457200" indent="0">
              <a:buNone/>
              <a:defRPr sz="100"/>
            </a:lvl4pPr>
            <a:lvl5pPr>
              <a:buNone/>
              <a:defRPr sz="100"/>
            </a:lvl5pPr>
          </a:lstStyle>
          <a:p>
            <a:pPr lvl="0"/>
            <a:r>
              <a:rPr lang="en-US"/>
              <a:t>Click to edit Master text  styles </a:t>
            </a:r>
          </a:p>
        </p:txBody>
      </p:sp>
      <p:sp>
        <p:nvSpPr>
          <p:cNvPr id="2" name="Title 1">
            <a:extLst>
              <a:ext uri="{FF2B5EF4-FFF2-40B4-BE49-F238E27FC236}">
                <a16:creationId xmlns:a16="http://schemas.microsoft.com/office/drawing/2014/main" id="{685801DA-0A74-F3C5-C9B7-B924D41FC835}"/>
              </a:ext>
            </a:extLst>
          </p:cNvPr>
          <p:cNvSpPr>
            <a:spLocks noGrp="1"/>
          </p:cNvSpPr>
          <p:nvPr>
            <p:ph type="title"/>
          </p:nvPr>
        </p:nvSpPr>
        <p:spPr>
          <a:xfrm>
            <a:off x="590687" y="3577118"/>
            <a:ext cx="9134022" cy="669671"/>
          </a:xfrm>
        </p:spPr>
        <p:txBody>
          <a:bodyPr anchor="b"/>
          <a:lstStyle>
            <a:lvl1pPr>
              <a:defRPr sz="5400" cap="none" baseline="0">
                <a:latin typeface="+mn-lt"/>
              </a:defRPr>
            </a:lvl1pPr>
          </a:lstStyle>
          <a:p>
            <a:r>
              <a:rPr lang="en-US"/>
              <a:t>Click to edit Master title style</a:t>
            </a:r>
          </a:p>
        </p:txBody>
      </p:sp>
      <p:sp>
        <p:nvSpPr>
          <p:cNvPr id="10" name="Footer Placeholder 9">
            <a:extLst>
              <a:ext uri="{FF2B5EF4-FFF2-40B4-BE49-F238E27FC236}">
                <a16:creationId xmlns:a16="http://schemas.microsoft.com/office/drawing/2014/main" id="{AA0259D7-5FA8-5DDF-084F-9480644421C8}"/>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A2D48E0-DBBB-48EA-13D9-7013CBE06F90}"/>
              </a:ext>
            </a:extLst>
          </p:cNvPr>
          <p:cNvSpPr>
            <a:spLocks noGrp="1"/>
          </p:cNvSpPr>
          <p:nvPr>
            <p:ph type="sldNum" sz="quarter" idx="14"/>
          </p:nvPr>
        </p:nvSpPr>
        <p:spPr/>
        <p:txBody>
          <a:bodyPr/>
          <a:lstStyle/>
          <a:p>
            <a:fld id="{8E1678C3-E49C-4552-9B55-E74E44778AE1}" type="slidenum">
              <a:rPr lang="en-US" smtClean="0"/>
              <a:t>‹#›</a:t>
            </a:fld>
            <a:endParaRPr lang="en-US"/>
          </a:p>
        </p:txBody>
      </p:sp>
      <p:sp>
        <p:nvSpPr>
          <p:cNvPr id="3" name="Text Placeholder 6">
            <a:extLst>
              <a:ext uri="{FF2B5EF4-FFF2-40B4-BE49-F238E27FC236}">
                <a16:creationId xmlns:a16="http://schemas.microsoft.com/office/drawing/2014/main" id="{46B2C663-DE8D-7F4C-71C5-039B40869D3D}"/>
              </a:ext>
            </a:extLst>
          </p:cNvPr>
          <p:cNvSpPr>
            <a:spLocks noGrp="1"/>
          </p:cNvSpPr>
          <p:nvPr>
            <p:ph type="body" sz="quarter" idx="17" hasCustomPrompt="1"/>
          </p:nvPr>
        </p:nvSpPr>
        <p:spPr>
          <a:xfrm>
            <a:off x="590687" y="1008466"/>
            <a:ext cx="10984485" cy="297646"/>
          </a:xfrm>
        </p:spPr>
        <p:txBody>
          <a:bodyPr wrap="square">
            <a:spAutoFit/>
          </a:bodyPr>
          <a:lstStyle>
            <a:lvl1pPr>
              <a:lnSpc>
                <a:spcPct val="80000"/>
              </a:lnSpc>
              <a:buNone/>
              <a:defRPr sz="2400">
                <a:solidFill>
                  <a:schemeClr val="tx2"/>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a:buNone/>
              <a:defRPr>
                <a:solidFill>
                  <a:schemeClr val="tx1"/>
                </a:solidFill>
              </a:defRPr>
            </a:lvl5pPr>
          </a:lstStyle>
          <a:p>
            <a:pPr lvl="0"/>
            <a:r>
              <a:rPr lang="en-US"/>
              <a:t>Department or Program Name</a:t>
            </a:r>
          </a:p>
        </p:txBody>
      </p:sp>
      <p:sp>
        <p:nvSpPr>
          <p:cNvPr id="15" name="Subtitle 2">
            <a:extLst>
              <a:ext uri="{FF2B5EF4-FFF2-40B4-BE49-F238E27FC236}">
                <a16:creationId xmlns:a16="http://schemas.microsoft.com/office/drawing/2014/main" id="{7D57C24A-CBD1-29F8-F30A-F2B102A4964C}"/>
              </a:ext>
            </a:extLst>
          </p:cNvPr>
          <p:cNvSpPr>
            <a:spLocks noGrp="1"/>
          </p:cNvSpPr>
          <p:nvPr>
            <p:ph type="subTitle" idx="1" hasCustomPrompt="1"/>
          </p:nvPr>
        </p:nvSpPr>
        <p:spPr>
          <a:xfrm>
            <a:off x="590687" y="4343751"/>
            <a:ext cx="9134022" cy="408166"/>
          </a:xfrm>
        </p:spPr>
        <p:txBody>
          <a:bodyPr/>
          <a:lstStyle>
            <a:lvl1pPr marL="0" indent="0" algn="l">
              <a:lnSpc>
                <a:spcPct val="7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sp>
        <p:nvSpPr>
          <p:cNvPr id="16" name="Text Placeholder 5">
            <a:extLst>
              <a:ext uri="{FF2B5EF4-FFF2-40B4-BE49-F238E27FC236}">
                <a16:creationId xmlns:a16="http://schemas.microsoft.com/office/drawing/2014/main" id="{C37D3B47-0194-2C32-30C5-FCCB595663F6}"/>
              </a:ext>
            </a:extLst>
          </p:cNvPr>
          <p:cNvSpPr>
            <a:spLocks noGrp="1"/>
          </p:cNvSpPr>
          <p:nvPr>
            <p:ph type="body" sz="quarter" idx="15" hasCustomPrompt="1"/>
          </p:nvPr>
        </p:nvSpPr>
        <p:spPr>
          <a:xfrm>
            <a:off x="590688" y="5077899"/>
            <a:ext cx="2811228" cy="178818"/>
          </a:xfrm>
        </p:spPr>
        <p:txBody>
          <a:bodyPr/>
          <a:lstStyle>
            <a:lvl1pPr>
              <a:buNone/>
              <a:defRPr sz="1100">
                <a:solidFill>
                  <a:schemeClr val="tx2"/>
                </a:solidFill>
              </a:defRPr>
            </a:lvl1pPr>
            <a:lvl2pPr marL="0" indent="0">
              <a:buNone/>
              <a:defRPr sz="1050">
                <a:solidFill>
                  <a:schemeClr val="tx2"/>
                </a:solidFill>
              </a:defRPr>
            </a:lvl2pPr>
            <a:lvl3pPr marL="228600" indent="0">
              <a:buNone/>
              <a:defRPr sz="1050">
                <a:solidFill>
                  <a:schemeClr val="tx2"/>
                </a:solidFill>
              </a:defRPr>
            </a:lvl3pPr>
            <a:lvl4pPr marL="457200" indent="0">
              <a:buNone/>
              <a:defRPr sz="1050">
                <a:solidFill>
                  <a:schemeClr val="tx2"/>
                </a:solidFill>
              </a:defRPr>
            </a:lvl4pPr>
            <a:lvl5pPr>
              <a:buNone/>
              <a:defRPr sz="1050">
                <a:solidFill>
                  <a:schemeClr val="tx2"/>
                </a:solidFill>
              </a:defRPr>
            </a:lvl5pPr>
          </a:lstStyle>
          <a:p>
            <a:pPr lvl="0"/>
            <a:r>
              <a:rPr lang="en-US"/>
              <a:t>Date</a:t>
            </a:r>
          </a:p>
        </p:txBody>
      </p:sp>
      <p:sp>
        <p:nvSpPr>
          <p:cNvPr id="38" name="Freeform: Shape 37">
            <a:extLst>
              <a:ext uri="{FF2B5EF4-FFF2-40B4-BE49-F238E27FC236}">
                <a16:creationId xmlns:a16="http://schemas.microsoft.com/office/drawing/2014/main" id="{7AF82564-E4AC-AD5D-1203-5E085AB89FC1}"/>
              </a:ext>
            </a:extLst>
          </p:cNvPr>
          <p:cNvSpPr/>
          <p:nvPr/>
        </p:nvSpPr>
        <p:spPr>
          <a:xfrm>
            <a:off x="615319" y="607035"/>
            <a:ext cx="1735585" cy="222068"/>
          </a:xfrm>
          <a:custGeom>
            <a:avLst/>
            <a:gdLst>
              <a:gd name="connsiteX0" fmla="*/ 1627413 w 1735585"/>
              <a:gd name="connsiteY0" fmla="*/ 201982 h 222068"/>
              <a:gd name="connsiteX1" fmla="*/ 1627413 w 1735585"/>
              <a:gd name="connsiteY1" fmla="*/ 202094 h 222068"/>
              <a:gd name="connsiteX2" fmla="*/ 1627301 w 1735585"/>
              <a:gd name="connsiteY2" fmla="*/ 202094 h 222068"/>
              <a:gd name="connsiteX3" fmla="*/ 711762 w 1735585"/>
              <a:gd name="connsiteY3" fmla="*/ 73387 h 222068"/>
              <a:gd name="connsiteX4" fmla="*/ 676303 w 1735585"/>
              <a:gd name="connsiteY4" fmla="*/ 113222 h 222068"/>
              <a:gd name="connsiteX5" fmla="*/ 711762 w 1735585"/>
              <a:gd name="connsiteY5" fmla="*/ 152833 h 222068"/>
              <a:gd name="connsiteX6" fmla="*/ 746996 w 1735585"/>
              <a:gd name="connsiteY6" fmla="*/ 113222 h 222068"/>
              <a:gd name="connsiteX7" fmla="*/ 711762 w 1735585"/>
              <a:gd name="connsiteY7" fmla="*/ 73387 h 222068"/>
              <a:gd name="connsiteX8" fmla="*/ 1240505 w 1735585"/>
              <a:gd name="connsiteY8" fmla="*/ 73162 h 222068"/>
              <a:gd name="connsiteX9" fmla="*/ 1203587 w 1735585"/>
              <a:gd name="connsiteY9" fmla="*/ 112997 h 222068"/>
              <a:gd name="connsiteX10" fmla="*/ 1240505 w 1735585"/>
              <a:gd name="connsiteY10" fmla="*/ 152832 h 222068"/>
              <a:gd name="connsiteX11" fmla="*/ 1277423 w 1735585"/>
              <a:gd name="connsiteY11" fmla="*/ 112997 h 222068"/>
              <a:gd name="connsiteX12" fmla="*/ 1240505 w 1735585"/>
              <a:gd name="connsiteY12" fmla="*/ 73162 h 222068"/>
              <a:gd name="connsiteX13" fmla="*/ 581820 w 1735585"/>
              <a:gd name="connsiteY13" fmla="*/ 71703 h 222068"/>
              <a:gd name="connsiteX14" fmla="*/ 548157 w 1735585"/>
              <a:gd name="connsiteY14" fmla="*/ 102785 h 222068"/>
              <a:gd name="connsiteX15" fmla="*/ 613127 w 1735585"/>
              <a:gd name="connsiteY15" fmla="*/ 102785 h 222068"/>
              <a:gd name="connsiteX16" fmla="*/ 581820 w 1735585"/>
              <a:gd name="connsiteY16" fmla="*/ 71703 h 222068"/>
              <a:gd name="connsiteX17" fmla="*/ 205796 w 1735585"/>
              <a:gd name="connsiteY17" fmla="*/ 71703 h 222068"/>
              <a:gd name="connsiteX18" fmla="*/ 172133 w 1735585"/>
              <a:gd name="connsiteY18" fmla="*/ 102785 h 222068"/>
              <a:gd name="connsiteX19" fmla="*/ 237103 w 1735585"/>
              <a:gd name="connsiteY19" fmla="*/ 102785 h 222068"/>
              <a:gd name="connsiteX20" fmla="*/ 205796 w 1735585"/>
              <a:gd name="connsiteY20" fmla="*/ 71703 h 222068"/>
              <a:gd name="connsiteX21" fmla="*/ 1624271 w 1735585"/>
              <a:gd name="connsiteY21" fmla="*/ 56667 h 222068"/>
              <a:gd name="connsiteX22" fmla="*/ 1647050 w 1735585"/>
              <a:gd name="connsiteY22" fmla="*/ 56667 h 222068"/>
              <a:gd name="connsiteX23" fmla="*/ 1679816 w 1735585"/>
              <a:gd name="connsiteY23" fmla="*/ 147447 h 222068"/>
              <a:gd name="connsiteX24" fmla="*/ 1713255 w 1735585"/>
              <a:gd name="connsiteY24" fmla="*/ 56667 h 222068"/>
              <a:gd name="connsiteX25" fmla="*/ 1735585 w 1735585"/>
              <a:gd name="connsiteY25" fmla="*/ 56667 h 222068"/>
              <a:gd name="connsiteX26" fmla="*/ 1682397 w 1735585"/>
              <a:gd name="connsiteY26" fmla="*/ 194688 h 222068"/>
              <a:gd name="connsiteX27" fmla="*/ 1646265 w 1735585"/>
              <a:gd name="connsiteY27" fmla="*/ 222068 h 222068"/>
              <a:gd name="connsiteX28" fmla="*/ 1627413 w 1735585"/>
              <a:gd name="connsiteY28" fmla="*/ 219711 h 222068"/>
              <a:gd name="connsiteX29" fmla="*/ 1627413 w 1735585"/>
              <a:gd name="connsiteY29" fmla="*/ 202094 h 222068"/>
              <a:gd name="connsiteX30" fmla="*/ 1641776 w 1735585"/>
              <a:gd name="connsiteY30" fmla="*/ 202094 h 222068"/>
              <a:gd name="connsiteX31" fmla="*/ 1665789 w 1735585"/>
              <a:gd name="connsiteY31" fmla="*/ 186160 h 222068"/>
              <a:gd name="connsiteX32" fmla="*/ 1669717 w 1735585"/>
              <a:gd name="connsiteY32" fmla="*/ 175387 h 222068"/>
              <a:gd name="connsiteX33" fmla="*/ 1314004 w 1735585"/>
              <a:gd name="connsiteY33" fmla="*/ 56667 h 222068"/>
              <a:gd name="connsiteX34" fmla="*/ 1335661 w 1735585"/>
              <a:gd name="connsiteY34" fmla="*/ 56667 h 222068"/>
              <a:gd name="connsiteX35" fmla="*/ 1335661 w 1735585"/>
              <a:gd name="connsiteY35" fmla="*/ 119618 h 222068"/>
              <a:gd name="connsiteX36" fmla="*/ 1362592 w 1735585"/>
              <a:gd name="connsiteY36" fmla="*/ 153057 h 222068"/>
              <a:gd name="connsiteX37" fmla="*/ 1393226 w 1735585"/>
              <a:gd name="connsiteY37" fmla="*/ 116139 h 222068"/>
              <a:gd name="connsiteX38" fmla="*/ 1393226 w 1735585"/>
              <a:gd name="connsiteY38" fmla="*/ 56667 h 222068"/>
              <a:gd name="connsiteX39" fmla="*/ 1414658 w 1735585"/>
              <a:gd name="connsiteY39" fmla="*/ 56667 h 222068"/>
              <a:gd name="connsiteX40" fmla="*/ 1414883 w 1735585"/>
              <a:gd name="connsiteY40" fmla="*/ 56667 h 222068"/>
              <a:gd name="connsiteX41" fmla="*/ 1414883 w 1735585"/>
              <a:gd name="connsiteY41" fmla="*/ 169328 h 222068"/>
              <a:gd name="connsiteX42" fmla="*/ 1395470 w 1735585"/>
              <a:gd name="connsiteY42" fmla="*/ 169328 h 222068"/>
              <a:gd name="connsiteX43" fmla="*/ 1393114 w 1735585"/>
              <a:gd name="connsiteY43" fmla="*/ 152272 h 222068"/>
              <a:gd name="connsiteX44" fmla="*/ 1355074 w 1735585"/>
              <a:gd name="connsiteY44" fmla="*/ 172133 h 222068"/>
              <a:gd name="connsiteX45" fmla="*/ 1314004 w 1735585"/>
              <a:gd name="connsiteY45" fmla="*/ 126687 h 222068"/>
              <a:gd name="connsiteX46" fmla="*/ 787954 w 1735585"/>
              <a:gd name="connsiteY46" fmla="*/ 56666 h 222068"/>
              <a:gd name="connsiteX47" fmla="*/ 809611 w 1735585"/>
              <a:gd name="connsiteY47" fmla="*/ 56666 h 222068"/>
              <a:gd name="connsiteX48" fmla="*/ 809611 w 1735585"/>
              <a:gd name="connsiteY48" fmla="*/ 169327 h 222068"/>
              <a:gd name="connsiteX49" fmla="*/ 787954 w 1735585"/>
              <a:gd name="connsiteY49" fmla="*/ 169327 h 222068"/>
              <a:gd name="connsiteX50" fmla="*/ 1240505 w 1735585"/>
              <a:gd name="connsiteY50" fmla="*/ 53749 h 222068"/>
              <a:gd name="connsiteX51" fmla="*/ 1299080 w 1735585"/>
              <a:gd name="connsiteY51" fmla="*/ 112997 h 222068"/>
              <a:gd name="connsiteX52" fmla="*/ 1240505 w 1735585"/>
              <a:gd name="connsiteY52" fmla="*/ 172245 h 222068"/>
              <a:gd name="connsiteX53" fmla="*/ 1181706 w 1735585"/>
              <a:gd name="connsiteY53" fmla="*/ 112997 h 222068"/>
              <a:gd name="connsiteX54" fmla="*/ 1240505 w 1735585"/>
              <a:gd name="connsiteY54" fmla="*/ 53749 h 222068"/>
              <a:gd name="connsiteX55" fmla="*/ 716362 w 1735585"/>
              <a:gd name="connsiteY55" fmla="*/ 53525 h 222068"/>
              <a:gd name="connsiteX56" fmla="*/ 768653 w 1735585"/>
              <a:gd name="connsiteY56" fmla="*/ 112324 h 222068"/>
              <a:gd name="connsiteX57" fmla="*/ 716362 w 1735585"/>
              <a:gd name="connsiteY57" fmla="*/ 172470 h 222068"/>
              <a:gd name="connsiteX58" fmla="*/ 676078 w 1735585"/>
              <a:gd name="connsiteY58" fmla="*/ 151037 h 222068"/>
              <a:gd name="connsiteX59" fmla="*/ 676078 w 1735585"/>
              <a:gd name="connsiteY59" fmla="*/ 219935 h 222068"/>
              <a:gd name="connsiteX60" fmla="*/ 654421 w 1735585"/>
              <a:gd name="connsiteY60" fmla="*/ 219935 h 222068"/>
              <a:gd name="connsiteX61" fmla="*/ 654421 w 1735585"/>
              <a:gd name="connsiteY61" fmla="*/ 56667 h 222068"/>
              <a:gd name="connsiteX62" fmla="*/ 673946 w 1735585"/>
              <a:gd name="connsiteY62" fmla="*/ 56667 h 222068"/>
              <a:gd name="connsiteX63" fmla="*/ 675517 w 1735585"/>
              <a:gd name="connsiteY63" fmla="*/ 76977 h 222068"/>
              <a:gd name="connsiteX64" fmla="*/ 716362 w 1735585"/>
              <a:gd name="connsiteY64" fmla="*/ 53525 h 222068"/>
              <a:gd name="connsiteX65" fmla="*/ 1500950 w 1735585"/>
              <a:gd name="connsiteY65" fmla="*/ 53412 h 222068"/>
              <a:gd name="connsiteX66" fmla="*/ 1544264 w 1735585"/>
              <a:gd name="connsiteY66" fmla="*/ 100429 h 222068"/>
              <a:gd name="connsiteX67" fmla="*/ 1544264 w 1735585"/>
              <a:gd name="connsiteY67" fmla="*/ 169327 h 222068"/>
              <a:gd name="connsiteX68" fmla="*/ 1522607 w 1735585"/>
              <a:gd name="connsiteY68" fmla="*/ 169327 h 222068"/>
              <a:gd name="connsiteX69" fmla="*/ 1522607 w 1735585"/>
              <a:gd name="connsiteY69" fmla="*/ 105254 h 222068"/>
              <a:gd name="connsiteX70" fmla="*/ 1495452 w 1735585"/>
              <a:gd name="connsiteY70" fmla="*/ 73274 h 222068"/>
              <a:gd name="connsiteX71" fmla="*/ 1463471 w 1735585"/>
              <a:gd name="connsiteY71" fmla="*/ 109742 h 222068"/>
              <a:gd name="connsiteX72" fmla="*/ 1463471 w 1735585"/>
              <a:gd name="connsiteY72" fmla="*/ 169439 h 222068"/>
              <a:gd name="connsiteX73" fmla="*/ 1441814 w 1735585"/>
              <a:gd name="connsiteY73" fmla="*/ 169439 h 222068"/>
              <a:gd name="connsiteX74" fmla="*/ 1441590 w 1735585"/>
              <a:gd name="connsiteY74" fmla="*/ 169439 h 222068"/>
              <a:gd name="connsiteX75" fmla="*/ 1441590 w 1735585"/>
              <a:gd name="connsiteY75" fmla="*/ 56666 h 222068"/>
              <a:gd name="connsiteX76" fmla="*/ 1461227 w 1735585"/>
              <a:gd name="connsiteY76" fmla="*/ 56666 h 222068"/>
              <a:gd name="connsiteX77" fmla="*/ 1463583 w 1735585"/>
              <a:gd name="connsiteY77" fmla="*/ 73947 h 222068"/>
              <a:gd name="connsiteX78" fmla="*/ 1500950 w 1735585"/>
              <a:gd name="connsiteY78" fmla="*/ 53412 h 222068"/>
              <a:gd name="connsiteX79" fmla="*/ 895677 w 1735585"/>
              <a:gd name="connsiteY79" fmla="*/ 53412 h 222068"/>
              <a:gd name="connsiteX80" fmla="*/ 938991 w 1735585"/>
              <a:gd name="connsiteY80" fmla="*/ 100429 h 222068"/>
              <a:gd name="connsiteX81" fmla="*/ 938991 w 1735585"/>
              <a:gd name="connsiteY81" fmla="*/ 169327 h 222068"/>
              <a:gd name="connsiteX82" fmla="*/ 917334 w 1735585"/>
              <a:gd name="connsiteY82" fmla="*/ 169327 h 222068"/>
              <a:gd name="connsiteX83" fmla="*/ 917334 w 1735585"/>
              <a:gd name="connsiteY83" fmla="*/ 105254 h 222068"/>
              <a:gd name="connsiteX84" fmla="*/ 890179 w 1735585"/>
              <a:gd name="connsiteY84" fmla="*/ 73274 h 222068"/>
              <a:gd name="connsiteX85" fmla="*/ 858198 w 1735585"/>
              <a:gd name="connsiteY85" fmla="*/ 109742 h 222068"/>
              <a:gd name="connsiteX86" fmla="*/ 858198 w 1735585"/>
              <a:gd name="connsiteY86" fmla="*/ 169439 h 222068"/>
              <a:gd name="connsiteX87" fmla="*/ 836541 w 1735585"/>
              <a:gd name="connsiteY87" fmla="*/ 169439 h 222068"/>
              <a:gd name="connsiteX88" fmla="*/ 836317 w 1735585"/>
              <a:gd name="connsiteY88" fmla="*/ 169439 h 222068"/>
              <a:gd name="connsiteX89" fmla="*/ 836317 w 1735585"/>
              <a:gd name="connsiteY89" fmla="*/ 56666 h 222068"/>
              <a:gd name="connsiteX90" fmla="*/ 855954 w 1735585"/>
              <a:gd name="connsiteY90" fmla="*/ 56666 h 222068"/>
              <a:gd name="connsiteX91" fmla="*/ 858311 w 1735585"/>
              <a:gd name="connsiteY91" fmla="*/ 73947 h 222068"/>
              <a:gd name="connsiteX92" fmla="*/ 895677 w 1735585"/>
              <a:gd name="connsiteY92" fmla="*/ 53412 h 222068"/>
              <a:gd name="connsiteX93" fmla="*/ 581820 w 1735585"/>
              <a:gd name="connsiteY93" fmla="*/ 53412 h 222068"/>
              <a:gd name="connsiteX94" fmla="*/ 634784 w 1735585"/>
              <a:gd name="connsiteY94" fmla="*/ 108957 h 222068"/>
              <a:gd name="connsiteX95" fmla="*/ 634784 w 1735585"/>
              <a:gd name="connsiteY95" fmla="*/ 117036 h 222068"/>
              <a:gd name="connsiteX96" fmla="*/ 547708 w 1735585"/>
              <a:gd name="connsiteY96" fmla="*/ 117261 h 222068"/>
              <a:gd name="connsiteX97" fmla="*/ 583167 w 1735585"/>
              <a:gd name="connsiteY97" fmla="*/ 154178 h 222068"/>
              <a:gd name="connsiteX98" fmla="*/ 614698 w 1735585"/>
              <a:gd name="connsiteY98" fmla="*/ 134317 h 222068"/>
              <a:gd name="connsiteX99" fmla="*/ 635009 w 1735585"/>
              <a:gd name="connsiteY99" fmla="*/ 134317 h 222068"/>
              <a:gd name="connsiteX100" fmla="*/ 582718 w 1735585"/>
              <a:gd name="connsiteY100" fmla="*/ 172132 h 222068"/>
              <a:gd name="connsiteX101" fmla="*/ 526724 w 1735585"/>
              <a:gd name="connsiteY101" fmla="*/ 113109 h 222068"/>
              <a:gd name="connsiteX102" fmla="*/ 581820 w 1735585"/>
              <a:gd name="connsiteY102" fmla="*/ 53412 h 222068"/>
              <a:gd name="connsiteX103" fmla="*/ 465568 w 1735585"/>
              <a:gd name="connsiteY103" fmla="*/ 53412 h 222068"/>
              <a:gd name="connsiteX104" fmla="*/ 508882 w 1735585"/>
              <a:gd name="connsiteY104" fmla="*/ 100429 h 222068"/>
              <a:gd name="connsiteX105" fmla="*/ 508882 w 1735585"/>
              <a:gd name="connsiteY105" fmla="*/ 169327 h 222068"/>
              <a:gd name="connsiteX106" fmla="*/ 487225 w 1735585"/>
              <a:gd name="connsiteY106" fmla="*/ 169327 h 222068"/>
              <a:gd name="connsiteX107" fmla="*/ 487225 w 1735585"/>
              <a:gd name="connsiteY107" fmla="*/ 105254 h 222068"/>
              <a:gd name="connsiteX108" fmla="*/ 460070 w 1735585"/>
              <a:gd name="connsiteY108" fmla="*/ 73274 h 222068"/>
              <a:gd name="connsiteX109" fmla="*/ 428089 w 1735585"/>
              <a:gd name="connsiteY109" fmla="*/ 109742 h 222068"/>
              <a:gd name="connsiteX110" fmla="*/ 428089 w 1735585"/>
              <a:gd name="connsiteY110" fmla="*/ 169439 h 222068"/>
              <a:gd name="connsiteX111" fmla="*/ 406432 w 1735585"/>
              <a:gd name="connsiteY111" fmla="*/ 169439 h 222068"/>
              <a:gd name="connsiteX112" fmla="*/ 406208 w 1735585"/>
              <a:gd name="connsiteY112" fmla="*/ 169439 h 222068"/>
              <a:gd name="connsiteX113" fmla="*/ 406208 w 1735585"/>
              <a:gd name="connsiteY113" fmla="*/ 56666 h 222068"/>
              <a:gd name="connsiteX114" fmla="*/ 425845 w 1735585"/>
              <a:gd name="connsiteY114" fmla="*/ 56666 h 222068"/>
              <a:gd name="connsiteX115" fmla="*/ 428202 w 1735585"/>
              <a:gd name="connsiteY115" fmla="*/ 73947 h 222068"/>
              <a:gd name="connsiteX116" fmla="*/ 465568 w 1735585"/>
              <a:gd name="connsiteY116" fmla="*/ 53412 h 222068"/>
              <a:gd name="connsiteX117" fmla="*/ 337646 w 1735585"/>
              <a:gd name="connsiteY117" fmla="*/ 53412 h 222068"/>
              <a:gd name="connsiteX118" fmla="*/ 380960 w 1735585"/>
              <a:gd name="connsiteY118" fmla="*/ 100429 h 222068"/>
              <a:gd name="connsiteX119" fmla="*/ 380960 w 1735585"/>
              <a:gd name="connsiteY119" fmla="*/ 169327 h 222068"/>
              <a:gd name="connsiteX120" fmla="*/ 359303 w 1735585"/>
              <a:gd name="connsiteY120" fmla="*/ 169327 h 222068"/>
              <a:gd name="connsiteX121" fmla="*/ 359303 w 1735585"/>
              <a:gd name="connsiteY121" fmla="*/ 105254 h 222068"/>
              <a:gd name="connsiteX122" fmla="*/ 332148 w 1735585"/>
              <a:gd name="connsiteY122" fmla="*/ 73274 h 222068"/>
              <a:gd name="connsiteX123" fmla="*/ 300167 w 1735585"/>
              <a:gd name="connsiteY123" fmla="*/ 109742 h 222068"/>
              <a:gd name="connsiteX124" fmla="*/ 300167 w 1735585"/>
              <a:gd name="connsiteY124" fmla="*/ 169439 h 222068"/>
              <a:gd name="connsiteX125" fmla="*/ 278510 w 1735585"/>
              <a:gd name="connsiteY125" fmla="*/ 169439 h 222068"/>
              <a:gd name="connsiteX126" fmla="*/ 278286 w 1735585"/>
              <a:gd name="connsiteY126" fmla="*/ 169439 h 222068"/>
              <a:gd name="connsiteX127" fmla="*/ 278286 w 1735585"/>
              <a:gd name="connsiteY127" fmla="*/ 56666 h 222068"/>
              <a:gd name="connsiteX128" fmla="*/ 297923 w 1735585"/>
              <a:gd name="connsiteY128" fmla="*/ 56666 h 222068"/>
              <a:gd name="connsiteX129" fmla="*/ 300280 w 1735585"/>
              <a:gd name="connsiteY129" fmla="*/ 73947 h 222068"/>
              <a:gd name="connsiteX130" fmla="*/ 337646 w 1735585"/>
              <a:gd name="connsiteY130" fmla="*/ 53412 h 222068"/>
              <a:gd name="connsiteX131" fmla="*/ 205796 w 1735585"/>
              <a:gd name="connsiteY131" fmla="*/ 53412 h 222068"/>
              <a:gd name="connsiteX132" fmla="*/ 258760 w 1735585"/>
              <a:gd name="connsiteY132" fmla="*/ 108957 h 222068"/>
              <a:gd name="connsiteX133" fmla="*/ 258760 w 1735585"/>
              <a:gd name="connsiteY133" fmla="*/ 117036 h 222068"/>
              <a:gd name="connsiteX134" fmla="*/ 171684 w 1735585"/>
              <a:gd name="connsiteY134" fmla="*/ 117261 h 222068"/>
              <a:gd name="connsiteX135" fmla="*/ 207143 w 1735585"/>
              <a:gd name="connsiteY135" fmla="*/ 154178 h 222068"/>
              <a:gd name="connsiteX136" fmla="*/ 238674 w 1735585"/>
              <a:gd name="connsiteY136" fmla="*/ 134317 h 222068"/>
              <a:gd name="connsiteX137" fmla="*/ 258985 w 1735585"/>
              <a:gd name="connsiteY137" fmla="*/ 134317 h 222068"/>
              <a:gd name="connsiteX138" fmla="*/ 206694 w 1735585"/>
              <a:gd name="connsiteY138" fmla="*/ 172132 h 222068"/>
              <a:gd name="connsiteX139" fmla="*/ 150700 w 1735585"/>
              <a:gd name="connsiteY139" fmla="*/ 113109 h 222068"/>
              <a:gd name="connsiteX140" fmla="*/ 205796 w 1735585"/>
              <a:gd name="connsiteY140" fmla="*/ 53412 h 222068"/>
              <a:gd name="connsiteX141" fmla="*/ 1579611 w 1735585"/>
              <a:gd name="connsiteY141" fmla="*/ 21432 h 222068"/>
              <a:gd name="connsiteX142" fmla="*/ 1601268 w 1735585"/>
              <a:gd name="connsiteY142" fmla="*/ 21432 h 222068"/>
              <a:gd name="connsiteX143" fmla="*/ 1601268 w 1735585"/>
              <a:gd name="connsiteY143" fmla="*/ 56667 h 222068"/>
              <a:gd name="connsiteX144" fmla="*/ 1623374 w 1735585"/>
              <a:gd name="connsiteY144" fmla="*/ 56667 h 222068"/>
              <a:gd name="connsiteX145" fmla="*/ 1623374 w 1735585"/>
              <a:gd name="connsiteY145" fmla="*/ 74845 h 222068"/>
              <a:gd name="connsiteX146" fmla="*/ 1601268 w 1735585"/>
              <a:gd name="connsiteY146" fmla="*/ 74845 h 222068"/>
              <a:gd name="connsiteX147" fmla="*/ 1601268 w 1735585"/>
              <a:gd name="connsiteY147" fmla="*/ 169327 h 222068"/>
              <a:gd name="connsiteX148" fmla="*/ 1579611 w 1735585"/>
              <a:gd name="connsiteY148" fmla="*/ 169327 h 222068"/>
              <a:gd name="connsiteX149" fmla="*/ 1579611 w 1735585"/>
              <a:gd name="connsiteY149" fmla="*/ 74845 h 222068"/>
              <a:gd name="connsiteX150" fmla="*/ 1557505 w 1735585"/>
              <a:gd name="connsiteY150" fmla="*/ 74845 h 222068"/>
              <a:gd name="connsiteX151" fmla="*/ 1557505 w 1735585"/>
              <a:gd name="connsiteY151" fmla="*/ 56667 h 222068"/>
              <a:gd name="connsiteX152" fmla="*/ 1579611 w 1735585"/>
              <a:gd name="connsiteY152" fmla="*/ 56667 h 222068"/>
              <a:gd name="connsiteX153" fmla="*/ 0 w 1735585"/>
              <a:gd name="connsiteY153" fmla="*/ 2805 h 222068"/>
              <a:gd name="connsiteX154" fmla="*/ 22555 w 1735585"/>
              <a:gd name="connsiteY154" fmla="*/ 2805 h 222068"/>
              <a:gd name="connsiteX155" fmla="*/ 22555 w 1735585"/>
              <a:gd name="connsiteY155" fmla="*/ 74508 h 222068"/>
              <a:gd name="connsiteX156" fmla="*/ 105031 w 1735585"/>
              <a:gd name="connsiteY156" fmla="*/ 74508 h 222068"/>
              <a:gd name="connsiteX157" fmla="*/ 105031 w 1735585"/>
              <a:gd name="connsiteY157" fmla="*/ 2805 h 222068"/>
              <a:gd name="connsiteX158" fmla="*/ 127585 w 1735585"/>
              <a:gd name="connsiteY158" fmla="*/ 2805 h 222068"/>
              <a:gd name="connsiteX159" fmla="*/ 127585 w 1735585"/>
              <a:gd name="connsiteY159" fmla="*/ 169440 h 222068"/>
              <a:gd name="connsiteX160" fmla="*/ 105031 w 1735585"/>
              <a:gd name="connsiteY160" fmla="*/ 169440 h 222068"/>
              <a:gd name="connsiteX161" fmla="*/ 105031 w 1735585"/>
              <a:gd name="connsiteY161" fmla="*/ 95492 h 222068"/>
              <a:gd name="connsiteX162" fmla="*/ 22555 w 1735585"/>
              <a:gd name="connsiteY162" fmla="*/ 95492 h 222068"/>
              <a:gd name="connsiteX163" fmla="*/ 22555 w 1735585"/>
              <a:gd name="connsiteY163" fmla="*/ 169440 h 222068"/>
              <a:gd name="connsiteX164" fmla="*/ 0 w 1735585"/>
              <a:gd name="connsiteY164" fmla="*/ 169440 h 222068"/>
              <a:gd name="connsiteX165" fmla="*/ 798502 w 1735585"/>
              <a:gd name="connsiteY165" fmla="*/ 1458 h 222068"/>
              <a:gd name="connsiteX166" fmla="*/ 812753 w 1735585"/>
              <a:gd name="connsiteY166" fmla="*/ 15709 h 222068"/>
              <a:gd name="connsiteX167" fmla="*/ 798502 w 1735585"/>
              <a:gd name="connsiteY167" fmla="*/ 29960 h 222068"/>
              <a:gd name="connsiteX168" fmla="*/ 784251 w 1735585"/>
              <a:gd name="connsiteY168" fmla="*/ 15709 h 222068"/>
              <a:gd name="connsiteX169" fmla="*/ 798502 w 1735585"/>
              <a:gd name="connsiteY169" fmla="*/ 1458 h 222068"/>
              <a:gd name="connsiteX170" fmla="*/ 1096537 w 1735585"/>
              <a:gd name="connsiteY170" fmla="*/ 0 h 222068"/>
              <a:gd name="connsiteX171" fmla="*/ 1169138 w 1735585"/>
              <a:gd name="connsiteY171" fmla="*/ 56443 h 222068"/>
              <a:gd name="connsiteX172" fmla="*/ 1144900 w 1735585"/>
              <a:gd name="connsiteY172" fmla="*/ 56443 h 222068"/>
              <a:gd name="connsiteX173" fmla="*/ 1095863 w 1735585"/>
              <a:gd name="connsiteY173" fmla="*/ 21657 h 222068"/>
              <a:gd name="connsiteX174" fmla="*/ 1040094 w 1735585"/>
              <a:gd name="connsiteY174" fmla="*/ 85954 h 222068"/>
              <a:gd name="connsiteX175" fmla="*/ 1095863 w 1735585"/>
              <a:gd name="connsiteY175" fmla="*/ 150252 h 222068"/>
              <a:gd name="connsiteX176" fmla="*/ 1145910 w 1735585"/>
              <a:gd name="connsiteY176" fmla="*/ 116588 h 222068"/>
              <a:gd name="connsiteX177" fmla="*/ 1169924 w 1735585"/>
              <a:gd name="connsiteY177" fmla="*/ 116588 h 222068"/>
              <a:gd name="connsiteX178" fmla="*/ 1095527 w 1735585"/>
              <a:gd name="connsiteY178" fmla="*/ 171909 h 222068"/>
              <a:gd name="connsiteX179" fmla="*/ 1016529 w 1735585"/>
              <a:gd name="connsiteY179" fmla="*/ 86179 h 222068"/>
              <a:gd name="connsiteX180" fmla="*/ 1016305 w 1735585"/>
              <a:gd name="connsiteY180" fmla="*/ 86179 h 222068"/>
              <a:gd name="connsiteX181" fmla="*/ 1096537 w 1735585"/>
              <a:gd name="connsiteY181" fmla="*/ 0 h 22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735585" h="222068">
                <a:moveTo>
                  <a:pt x="1627413" y="201982"/>
                </a:moveTo>
                <a:lnTo>
                  <a:pt x="1627413" y="202094"/>
                </a:lnTo>
                <a:lnTo>
                  <a:pt x="1627301" y="202094"/>
                </a:lnTo>
                <a:close/>
                <a:moveTo>
                  <a:pt x="711762" y="73387"/>
                </a:moveTo>
                <a:cubicBezTo>
                  <a:pt x="689656" y="73387"/>
                  <a:pt x="676303" y="89769"/>
                  <a:pt x="676303" y="113222"/>
                </a:cubicBezTo>
                <a:cubicBezTo>
                  <a:pt x="676303" y="136674"/>
                  <a:pt x="689656" y="152833"/>
                  <a:pt x="711762" y="152833"/>
                </a:cubicBezTo>
                <a:cubicBezTo>
                  <a:pt x="733867" y="152833"/>
                  <a:pt x="746996" y="136225"/>
                  <a:pt x="746996" y="113222"/>
                </a:cubicBezTo>
                <a:cubicBezTo>
                  <a:pt x="746996" y="90218"/>
                  <a:pt x="733867" y="73387"/>
                  <a:pt x="711762" y="73387"/>
                </a:cubicBezTo>
                <a:close/>
                <a:moveTo>
                  <a:pt x="1240505" y="73162"/>
                </a:moveTo>
                <a:cubicBezTo>
                  <a:pt x="1218848" y="73162"/>
                  <a:pt x="1203587" y="89545"/>
                  <a:pt x="1203587" y="112997"/>
                </a:cubicBezTo>
                <a:cubicBezTo>
                  <a:pt x="1203587" y="136449"/>
                  <a:pt x="1218624" y="152832"/>
                  <a:pt x="1240505" y="152832"/>
                </a:cubicBezTo>
                <a:cubicBezTo>
                  <a:pt x="1262162" y="152832"/>
                  <a:pt x="1277423" y="136449"/>
                  <a:pt x="1277423" y="112997"/>
                </a:cubicBezTo>
                <a:cubicBezTo>
                  <a:pt x="1277423" y="89545"/>
                  <a:pt x="1262162" y="73162"/>
                  <a:pt x="1240505" y="73162"/>
                </a:cubicBezTo>
                <a:close/>
                <a:moveTo>
                  <a:pt x="581820" y="71703"/>
                </a:moveTo>
                <a:cubicBezTo>
                  <a:pt x="562744" y="71703"/>
                  <a:pt x="550962" y="83036"/>
                  <a:pt x="548157" y="102785"/>
                </a:cubicBezTo>
                <a:lnTo>
                  <a:pt x="613127" y="102785"/>
                </a:lnTo>
                <a:cubicBezTo>
                  <a:pt x="613127" y="84158"/>
                  <a:pt x="600896" y="71703"/>
                  <a:pt x="581820" y="71703"/>
                </a:cubicBezTo>
                <a:close/>
                <a:moveTo>
                  <a:pt x="205796" y="71703"/>
                </a:moveTo>
                <a:cubicBezTo>
                  <a:pt x="186720" y="71703"/>
                  <a:pt x="174938" y="83036"/>
                  <a:pt x="172133" y="102785"/>
                </a:cubicBezTo>
                <a:lnTo>
                  <a:pt x="237103" y="102785"/>
                </a:lnTo>
                <a:cubicBezTo>
                  <a:pt x="237103" y="84158"/>
                  <a:pt x="224872" y="71703"/>
                  <a:pt x="205796" y="71703"/>
                </a:cubicBezTo>
                <a:close/>
                <a:moveTo>
                  <a:pt x="1624271" y="56667"/>
                </a:moveTo>
                <a:lnTo>
                  <a:pt x="1647050" y="56667"/>
                </a:lnTo>
                <a:lnTo>
                  <a:pt x="1679816" y="147447"/>
                </a:lnTo>
                <a:lnTo>
                  <a:pt x="1713255" y="56667"/>
                </a:lnTo>
                <a:lnTo>
                  <a:pt x="1735585" y="56667"/>
                </a:lnTo>
                <a:lnTo>
                  <a:pt x="1682397" y="194688"/>
                </a:lnTo>
                <a:cubicBezTo>
                  <a:pt x="1674766" y="214100"/>
                  <a:pt x="1663545" y="222068"/>
                  <a:pt x="1646265" y="222068"/>
                </a:cubicBezTo>
                <a:cubicBezTo>
                  <a:pt x="1639083" y="222068"/>
                  <a:pt x="1633136" y="221170"/>
                  <a:pt x="1627413" y="219711"/>
                </a:cubicBezTo>
                <a:lnTo>
                  <a:pt x="1627413" y="202094"/>
                </a:lnTo>
                <a:lnTo>
                  <a:pt x="1641776" y="202094"/>
                </a:lnTo>
                <a:cubicBezTo>
                  <a:pt x="1652100" y="202094"/>
                  <a:pt x="1660403" y="200523"/>
                  <a:pt x="1665789" y="186160"/>
                </a:cubicBezTo>
                <a:lnTo>
                  <a:pt x="1669717" y="175387"/>
                </a:lnTo>
                <a:close/>
                <a:moveTo>
                  <a:pt x="1314004" y="56667"/>
                </a:moveTo>
                <a:lnTo>
                  <a:pt x="1335661" y="56667"/>
                </a:lnTo>
                <a:lnTo>
                  <a:pt x="1335661" y="119618"/>
                </a:lnTo>
                <a:cubicBezTo>
                  <a:pt x="1335661" y="143856"/>
                  <a:pt x="1345984" y="153057"/>
                  <a:pt x="1362592" y="153057"/>
                </a:cubicBezTo>
                <a:cubicBezTo>
                  <a:pt x="1382453" y="153057"/>
                  <a:pt x="1393226" y="140377"/>
                  <a:pt x="1393226" y="116139"/>
                </a:cubicBezTo>
                <a:lnTo>
                  <a:pt x="1393226" y="56667"/>
                </a:lnTo>
                <a:lnTo>
                  <a:pt x="1414658" y="56667"/>
                </a:lnTo>
                <a:lnTo>
                  <a:pt x="1414883" y="56667"/>
                </a:lnTo>
                <a:lnTo>
                  <a:pt x="1414883" y="169328"/>
                </a:lnTo>
                <a:lnTo>
                  <a:pt x="1395470" y="169328"/>
                </a:lnTo>
                <a:lnTo>
                  <a:pt x="1393114" y="152272"/>
                </a:lnTo>
                <a:cubicBezTo>
                  <a:pt x="1386605" y="164054"/>
                  <a:pt x="1371681" y="172133"/>
                  <a:pt x="1355074" y="172133"/>
                </a:cubicBezTo>
                <a:cubicBezTo>
                  <a:pt x="1328816" y="172133"/>
                  <a:pt x="1314004" y="154404"/>
                  <a:pt x="1314004" y="126687"/>
                </a:cubicBezTo>
                <a:close/>
                <a:moveTo>
                  <a:pt x="787954" y="56666"/>
                </a:moveTo>
                <a:lnTo>
                  <a:pt x="809611" y="56666"/>
                </a:lnTo>
                <a:lnTo>
                  <a:pt x="809611" y="169327"/>
                </a:lnTo>
                <a:lnTo>
                  <a:pt x="787954" y="169327"/>
                </a:lnTo>
                <a:close/>
                <a:moveTo>
                  <a:pt x="1240505" y="53749"/>
                </a:moveTo>
                <a:cubicBezTo>
                  <a:pt x="1274169" y="53749"/>
                  <a:pt x="1299080" y="78211"/>
                  <a:pt x="1299080" y="112997"/>
                </a:cubicBezTo>
                <a:cubicBezTo>
                  <a:pt x="1299080" y="147783"/>
                  <a:pt x="1274169" y="172245"/>
                  <a:pt x="1240505" y="172245"/>
                </a:cubicBezTo>
                <a:cubicBezTo>
                  <a:pt x="1206842" y="172245"/>
                  <a:pt x="1181706" y="147783"/>
                  <a:pt x="1181706" y="112997"/>
                </a:cubicBezTo>
                <a:cubicBezTo>
                  <a:pt x="1181706" y="78211"/>
                  <a:pt x="1206617" y="53749"/>
                  <a:pt x="1240505" y="53749"/>
                </a:cubicBezTo>
                <a:close/>
                <a:moveTo>
                  <a:pt x="716362" y="53525"/>
                </a:moveTo>
                <a:cubicBezTo>
                  <a:pt x="748679" y="53525"/>
                  <a:pt x="768653" y="77763"/>
                  <a:pt x="768653" y="112324"/>
                </a:cubicBezTo>
                <a:cubicBezTo>
                  <a:pt x="768653" y="146885"/>
                  <a:pt x="749802" y="172470"/>
                  <a:pt x="716362" y="172470"/>
                </a:cubicBezTo>
                <a:cubicBezTo>
                  <a:pt x="698408" y="172470"/>
                  <a:pt x="683372" y="164839"/>
                  <a:pt x="676078" y="151037"/>
                </a:cubicBezTo>
                <a:lnTo>
                  <a:pt x="676078" y="219935"/>
                </a:lnTo>
                <a:lnTo>
                  <a:pt x="654421" y="219935"/>
                </a:lnTo>
                <a:lnTo>
                  <a:pt x="654421" y="56667"/>
                </a:lnTo>
                <a:lnTo>
                  <a:pt x="673946" y="56667"/>
                </a:lnTo>
                <a:lnTo>
                  <a:pt x="675517" y="76977"/>
                </a:lnTo>
                <a:cubicBezTo>
                  <a:pt x="683148" y="61492"/>
                  <a:pt x="698296" y="53525"/>
                  <a:pt x="716362" y="53525"/>
                </a:cubicBezTo>
                <a:close/>
                <a:moveTo>
                  <a:pt x="1500950" y="53412"/>
                </a:moveTo>
                <a:cubicBezTo>
                  <a:pt x="1530687" y="53412"/>
                  <a:pt x="1544264" y="71590"/>
                  <a:pt x="1544264" y="100429"/>
                </a:cubicBezTo>
                <a:lnTo>
                  <a:pt x="1544264" y="169327"/>
                </a:lnTo>
                <a:lnTo>
                  <a:pt x="1522607" y="169327"/>
                </a:lnTo>
                <a:lnTo>
                  <a:pt x="1522607" y="105254"/>
                </a:lnTo>
                <a:cubicBezTo>
                  <a:pt x="1522607" y="82475"/>
                  <a:pt x="1512059" y="73274"/>
                  <a:pt x="1495452" y="73274"/>
                </a:cubicBezTo>
                <a:cubicBezTo>
                  <a:pt x="1475142" y="73274"/>
                  <a:pt x="1463471" y="87749"/>
                  <a:pt x="1463471" y="109742"/>
                </a:cubicBezTo>
                <a:lnTo>
                  <a:pt x="1463471" y="169439"/>
                </a:lnTo>
                <a:lnTo>
                  <a:pt x="1441814" y="169439"/>
                </a:lnTo>
                <a:lnTo>
                  <a:pt x="1441590" y="169439"/>
                </a:lnTo>
                <a:lnTo>
                  <a:pt x="1441590" y="56666"/>
                </a:lnTo>
                <a:lnTo>
                  <a:pt x="1461227" y="56666"/>
                </a:lnTo>
                <a:lnTo>
                  <a:pt x="1463583" y="73947"/>
                </a:lnTo>
                <a:cubicBezTo>
                  <a:pt x="1470765" y="61042"/>
                  <a:pt x="1485016" y="53412"/>
                  <a:pt x="1500950" y="53412"/>
                </a:cubicBezTo>
                <a:close/>
                <a:moveTo>
                  <a:pt x="895677" y="53412"/>
                </a:moveTo>
                <a:cubicBezTo>
                  <a:pt x="925414" y="53412"/>
                  <a:pt x="938991" y="71590"/>
                  <a:pt x="938991" y="100429"/>
                </a:cubicBezTo>
                <a:lnTo>
                  <a:pt x="938991" y="169327"/>
                </a:lnTo>
                <a:lnTo>
                  <a:pt x="917334" y="169327"/>
                </a:lnTo>
                <a:lnTo>
                  <a:pt x="917334" y="105254"/>
                </a:lnTo>
                <a:cubicBezTo>
                  <a:pt x="917334" y="82475"/>
                  <a:pt x="906786" y="73274"/>
                  <a:pt x="890179" y="73274"/>
                </a:cubicBezTo>
                <a:cubicBezTo>
                  <a:pt x="869868" y="73274"/>
                  <a:pt x="858198" y="87749"/>
                  <a:pt x="858198" y="109742"/>
                </a:cubicBezTo>
                <a:lnTo>
                  <a:pt x="858198" y="169439"/>
                </a:lnTo>
                <a:lnTo>
                  <a:pt x="836541" y="169439"/>
                </a:lnTo>
                <a:lnTo>
                  <a:pt x="836317" y="169439"/>
                </a:lnTo>
                <a:lnTo>
                  <a:pt x="836317" y="56666"/>
                </a:lnTo>
                <a:lnTo>
                  <a:pt x="855954" y="56666"/>
                </a:lnTo>
                <a:lnTo>
                  <a:pt x="858311" y="73947"/>
                </a:lnTo>
                <a:cubicBezTo>
                  <a:pt x="865492" y="61042"/>
                  <a:pt x="879743" y="53412"/>
                  <a:pt x="895677" y="53412"/>
                </a:cubicBezTo>
                <a:close/>
                <a:moveTo>
                  <a:pt x="581820" y="53412"/>
                </a:moveTo>
                <a:cubicBezTo>
                  <a:pt x="614586" y="53412"/>
                  <a:pt x="634784" y="75518"/>
                  <a:pt x="634784" y="108957"/>
                </a:cubicBezTo>
                <a:lnTo>
                  <a:pt x="634784" y="117036"/>
                </a:lnTo>
                <a:lnTo>
                  <a:pt x="547708" y="117261"/>
                </a:lnTo>
                <a:cubicBezTo>
                  <a:pt x="549279" y="141050"/>
                  <a:pt x="561734" y="154178"/>
                  <a:pt x="583167" y="154178"/>
                </a:cubicBezTo>
                <a:cubicBezTo>
                  <a:pt x="599999" y="154178"/>
                  <a:pt x="611108" y="147221"/>
                  <a:pt x="614698" y="134317"/>
                </a:cubicBezTo>
                <a:lnTo>
                  <a:pt x="635009" y="134317"/>
                </a:lnTo>
                <a:cubicBezTo>
                  <a:pt x="629510" y="158555"/>
                  <a:pt x="610547" y="172132"/>
                  <a:pt x="582718" y="172132"/>
                </a:cubicBezTo>
                <a:cubicBezTo>
                  <a:pt x="549503" y="172132"/>
                  <a:pt x="526724" y="148119"/>
                  <a:pt x="526724" y="113109"/>
                </a:cubicBezTo>
                <a:cubicBezTo>
                  <a:pt x="526724" y="77874"/>
                  <a:pt x="549054" y="53412"/>
                  <a:pt x="581820" y="53412"/>
                </a:cubicBezTo>
                <a:close/>
                <a:moveTo>
                  <a:pt x="465568" y="53412"/>
                </a:moveTo>
                <a:cubicBezTo>
                  <a:pt x="495304" y="53412"/>
                  <a:pt x="508882" y="71590"/>
                  <a:pt x="508882" y="100429"/>
                </a:cubicBezTo>
                <a:lnTo>
                  <a:pt x="508882" y="169327"/>
                </a:lnTo>
                <a:lnTo>
                  <a:pt x="487225" y="169327"/>
                </a:lnTo>
                <a:lnTo>
                  <a:pt x="487225" y="105254"/>
                </a:lnTo>
                <a:cubicBezTo>
                  <a:pt x="487225" y="82475"/>
                  <a:pt x="476677" y="73274"/>
                  <a:pt x="460070" y="73274"/>
                </a:cubicBezTo>
                <a:cubicBezTo>
                  <a:pt x="439759" y="73274"/>
                  <a:pt x="428089" y="87749"/>
                  <a:pt x="428089" y="109742"/>
                </a:cubicBezTo>
                <a:lnTo>
                  <a:pt x="428089" y="169439"/>
                </a:lnTo>
                <a:lnTo>
                  <a:pt x="406432" y="169439"/>
                </a:lnTo>
                <a:lnTo>
                  <a:pt x="406208" y="169439"/>
                </a:lnTo>
                <a:lnTo>
                  <a:pt x="406208" y="56666"/>
                </a:lnTo>
                <a:lnTo>
                  <a:pt x="425845" y="56666"/>
                </a:lnTo>
                <a:lnTo>
                  <a:pt x="428202" y="73947"/>
                </a:lnTo>
                <a:cubicBezTo>
                  <a:pt x="435383" y="61042"/>
                  <a:pt x="449634" y="53412"/>
                  <a:pt x="465568" y="53412"/>
                </a:cubicBezTo>
                <a:close/>
                <a:moveTo>
                  <a:pt x="337646" y="53412"/>
                </a:moveTo>
                <a:cubicBezTo>
                  <a:pt x="367383" y="53412"/>
                  <a:pt x="380960" y="71590"/>
                  <a:pt x="380960" y="100429"/>
                </a:cubicBezTo>
                <a:lnTo>
                  <a:pt x="380960" y="169327"/>
                </a:lnTo>
                <a:lnTo>
                  <a:pt x="359303" y="169327"/>
                </a:lnTo>
                <a:lnTo>
                  <a:pt x="359303" y="105254"/>
                </a:lnTo>
                <a:cubicBezTo>
                  <a:pt x="359303" y="82475"/>
                  <a:pt x="348755" y="73274"/>
                  <a:pt x="332148" y="73274"/>
                </a:cubicBezTo>
                <a:cubicBezTo>
                  <a:pt x="311837" y="73274"/>
                  <a:pt x="300167" y="87749"/>
                  <a:pt x="300167" y="109742"/>
                </a:cubicBezTo>
                <a:lnTo>
                  <a:pt x="300167" y="169439"/>
                </a:lnTo>
                <a:lnTo>
                  <a:pt x="278510" y="169439"/>
                </a:lnTo>
                <a:lnTo>
                  <a:pt x="278286" y="169439"/>
                </a:lnTo>
                <a:lnTo>
                  <a:pt x="278286" y="56666"/>
                </a:lnTo>
                <a:lnTo>
                  <a:pt x="297923" y="56666"/>
                </a:lnTo>
                <a:lnTo>
                  <a:pt x="300280" y="73947"/>
                </a:lnTo>
                <a:cubicBezTo>
                  <a:pt x="307461" y="61042"/>
                  <a:pt x="321712" y="53412"/>
                  <a:pt x="337646" y="53412"/>
                </a:cubicBezTo>
                <a:close/>
                <a:moveTo>
                  <a:pt x="205796" y="53412"/>
                </a:moveTo>
                <a:cubicBezTo>
                  <a:pt x="238562" y="53412"/>
                  <a:pt x="258760" y="75518"/>
                  <a:pt x="258760" y="108957"/>
                </a:cubicBezTo>
                <a:lnTo>
                  <a:pt x="258760" y="117036"/>
                </a:lnTo>
                <a:lnTo>
                  <a:pt x="171684" y="117261"/>
                </a:lnTo>
                <a:cubicBezTo>
                  <a:pt x="173255" y="141050"/>
                  <a:pt x="185710" y="154178"/>
                  <a:pt x="207143" y="154178"/>
                </a:cubicBezTo>
                <a:cubicBezTo>
                  <a:pt x="223975" y="154178"/>
                  <a:pt x="235084" y="147221"/>
                  <a:pt x="238674" y="134317"/>
                </a:cubicBezTo>
                <a:lnTo>
                  <a:pt x="258985" y="134317"/>
                </a:lnTo>
                <a:cubicBezTo>
                  <a:pt x="253486" y="158555"/>
                  <a:pt x="234523" y="172132"/>
                  <a:pt x="206694" y="172132"/>
                </a:cubicBezTo>
                <a:cubicBezTo>
                  <a:pt x="173479" y="172132"/>
                  <a:pt x="150700" y="148119"/>
                  <a:pt x="150700" y="113109"/>
                </a:cubicBezTo>
                <a:cubicBezTo>
                  <a:pt x="150700" y="77874"/>
                  <a:pt x="173030" y="53412"/>
                  <a:pt x="205796" y="53412"/>
                </a:cubicBezTo>
                <a:close/>
                <a:moveTo>
                  <a:pt x="1579611" y="21432"/>
                </a:moveTo>
                <a:lnTo>
                  <a:pt x="1601268" y="21432"/>
                </a:lnTo>
                <a:lnTo>
                  <a:pt x="1601268" y="56667"/>
                </a:lnTo>
                <a:lnTo>
                  <a:pt x="1623374" y="56667"/>
                </a:lnTo>
                <a:lnTo>
                  <a:pt x="1623374" y="74845"/>
                </a:lnTo>
                <a:lnTo>
                  <a:pt x="1601268" y="74845"/>
                </a:lnTo>
                <a:lnTo>
                  <a:pt x="1601268" y="169327"/>
                </a:lnTo>
                <a:lnTo>
                  <a:pt x="1579611" y="169327"/>
                </a:lnTo>
                <a:lnTo>
                  <a:pt x="1579611" y="74845"/>
                </a:lnTo>
                <a:lnTo>
                  <a:pt x="1557505" y="74845"/>
                </a:lnTo>
                <a:lnTo>
                  <a:pt x="1557505" y="56667"/>
                </a:lnTo>
                <a:lnTo>
                  <a:pt x="1579611" y="56667"/>
                </a:lnTo>
                <a:close/>
                <a:moveTo>
                  <a:pt x="0" y="2805"/>
                </a:moveTo>
                <a:lnTo>
                  <a:pt x="22555" y="2805"/>
                </a:lnTo>
                <a:lnTo>
                  <a:pt x="22555" y="74508"/>
                </a:lnTo>
                <a:lnTo>
                  <a:pt x="105031" y="74508"/>
                </a:lnTo>
                <a:lnTo>
                  <a:pt x="105031" y="2805"/>
                </a:lnTo>
                <a:lnTo>
                  <a:pt x="127585" y="2805"/>
                </a:lnTo>
                <a:lnTo>
                  <a:pt x="127585" y="169440"/>
                </a:lnTo>
                <a:lnTo>
                  <a:pt x="105031" y="169440"/>
                </a:lnTo>
                <a:lnTo>
                  <a:pt x="105031" y="95492"/>
                </a:lnTo>
                <a:lnTo>
                  <a:pt x="22555" y="95492"/>
                </a:lnTo>
                <a:lnTo>
                  <a:pt x="22555" y="169440"/>
                </a:lnTo>
                <a:lnTo>
                  <a:pt x="0" y="169440"/>
                </a:lnTo>
                <a:close/>
                <a:moveTo>
                  <a:pt x="798502" y="1458"/>
                </a:moveTo>
                <a:cubicBezTo>
                  <a:pt x="806357" y="1458"/>
                  <a:pt x="812753" y="7630"/>
                  <a:pt x="812753" y="15709"/>
                </a:cubicBezTo>
                <a:cubicBezTo>
                  <a:pt x="812753" y="23788"/>
                  <a:pt x="806357" y="29960"/>
                  <a:pt x="798502" y="29960"/>
                </a:cubicBezTo>
                <a:cubicBezTo>
                  <a:pt x="790647" y="29960"/>
                  <a:pt x="784251" y="23452"/>
                  <a:pt x="784251" y="15709"/>
                </a:cubicBezTo>
                <a:cubicBezTo>
                  <a:pt x="784251" y="7630"/>
                  <a:pt x="790647" y="1458"/>
                  <a:pt x="798502" y="1458"/>
                </a:cubicBezTo>
                <a:close/>
                <a:moveTo>
                  <a:pt x="1096537" y="0"/>
                </a:moveTo>
                <a:cubicBezTo>
                  <a:pt x="1134128" y="0"/>
                  <a:pt x="1162966" y="22330"/>
                  <a:pt x="1169138" y="56443"/>
                </a:cubicBezTo>
                <a:lnTo>
                  <a:pt x="1144900" y="56443"/>
                </a:lnTo>
                <a:cubicBezTo>
                  <a:pt x="1138729" y="34786"/>
                  <a:pt x="1119989" y="21657"/>
                  <a:pt x="1095863" y="21657"/>
                </a:cubicBezTo>
                <a:cubicBezTo>
                  <a:pt x="1062200" y="21657"/>
                  <a:pt x="1040094" y="47017"/>
                  <a:pt x="1040094" y="85954"/>
                </a:cubicBezTo>
                <a:cubicBezTo>
                  <a:pt x="1040094" y="124892"/>
                  <a:pt x="1062200" y="150252"/>
                  <a:pt x="1095863" y="150252"/>
                </a:cubicBezTo>
                <a:cubicBezTo>
                  <a:pt x="1120326" y="150252"/>
                  <a:pt x="1139626" y="137123"/>
                  <a:pt x="1145910" y="116588"/>
                </a:cubicBezTo>
                <a:lnTo>
                  <a:pt x="1169924" y="116588"/>
                </a:lnTo>
                <a:cubicBezTo>
                  <a:pt x="1162742" y="149803"/>
                  <a:pt x="1133006" y="171909"/>
                  <a:pt x="1095527" y="171909"/>
                </a:cubicBezTo>
                <a:cubicBezTo>
                  <a:pt x="1048061" y="171909"/>
                  <a:pt x="1016529" y="137796"/>
                  <a:pt x="1016529" y="86179"/>
                </a:cubicBezTo>
                <a:lnTo>
                  <a:pt x="1016305" y="86179"/>
                </a:lnTo>
                <a:cubicBezTo>
                  <a:pt x="1016305" y="34786"/>
                  <a:pt x="1048847" y="0"/>
                  <a:pt x="1096537" y="0"/>
                </a:cubicBezTo>
                <a:close/>
              </a:path>
            </a:pathLst>
          </a:custGeom>
          <a:solidFill>
            <a:schemeClr val="tx2"/>
          </a:solidFill>
          <a:ln w="11184" cap="flat">
            <a:noFill/>
            <a:prstDash val="solid"/>
            <a:miter/>
          </a:ln>
        </p:spPr>
        <p:txBody>
          <a:bodyPr rtlCol="0" anchor="ctr"/>
          <a:lstStyle/>
          <a:p>
            <a:endParaRPr lang="en-US"/>
          </a:p>
        </p:txBody>
      </p:sp>
      <p:cxnSp>
        <p:nvCxnSpPr>
          <p:cNvPr id="41" name="Straight Connector 40">
            <a:extLst>
              <a:ext uri="{FF2B5EF4-FFF2-40B4-BE49-F238E27FC236}">
                <a16:creationId xmlns:a16="http://schemas.microsoft.com/office/drawing/2014/main" id="{863DE201-99CF-A710-5F0D-84B4154F27B3}"/>
              </a:ext>
              <a:ext uri="{C183D7F6-B498-43B3-948B-1728B52AA6E4}">
                <adec:decorative xmlns:adec="http://schemas.microsoft.com/office/drawing/2017/decorative" val="1"/>
              </a:ext>
            </a:extLst>
          </p:cNvPr>
          <p:cNvCxnSpPr>
            <a:cxnSpLocks/>
          </p:cNvCxnSpPr>
          <p:nvPr/>
        </p:nvCxnSpPr>
        <p:spPr>
          <a:xfrm>
            <a:off x="584336" y="911173"/>
            <a:ext cx="1098448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46" name="Hennepin County Logo Icon">
            <a:extLst>
              <a:ext uri="{FF2B5EF4-FFF2-40B4-BE49-F238E27FC236}">
                <a16:creationId xmlns:a16="http://schemas.microsoft.com/office/drawing/2014/main" id="{60E739AF-ABE8-E640-DC29-862C20A6E6E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65311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5ADD-C0BA-32B3-5A80-179E49E71178}"/>
              </a:ext>
            </a:extLst>
          </p:cNvPr>
          <p:cNvSpPr>
            <a:spLocks noGrp="1"/>
          </p:cNvSpPr>
          <p:nvPr>
            <p:ph type="title"/>
          </p:nvPr>
        </p:nvSpPr>
        <p:spPr>
          <a:xfrm>
            <a:off x="290649" y="267787"/>
            <a:ext cx="5724561" cy="6129744"/>
          </a:xfrm>
          <a:solidFill>
            <a:srgbClr val="FE9700"/>
          </a:solidFill>
        </p:spPr>
        <p:txBody>
          <a:bodyPr lIns="274320" tIns="457200" rIns="365760" anchor="t">
            <a:no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F90B289F-621C-1575-E484-0BF0DE586FFB}"/>
              </a:ext>
            </a:extLst>
          </p:cNvPr>
          <p:cNvSpPr>
            <a:spLocks noGrp="1"/>
          </p:cNvSpPr>
          <p:nvPr>
            <p:ph type="body" idx="1"/>
          </p:nvPr>
        </p:nvSpPr>
        <p:spPr>
          <a:xfrm>
            <a:off x="586921" y="2208758"/>
            <a:ext cx="4664705" cy="642212"/>
          </a:xfrm>
        </p:spPr>
        <p:txBody>
          <a:bodyPr/>
          <a:lstStyle>
            <a:lvl1pPr marL="0" indent="0">
              <a:buNone/>
              <a:defRPr sz="1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A1AE482-F40A-6605-5954-76EAE1340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FD225-F240-9964-3190-BCF1382784E3}"/>
              </a:ext>
            </a:extLst>
          </p:cNvPr>
          <p:cNvSpPr>
            <a:spLocks noGrp="1"/>
          </p:cNvSpPr>
          <p:nvPr>
            <p:ph type="sldNum" sz="quarter" idx="12"/>
          </p:nvPr>
        </p:nvSpPr>
        <p:spPr/>
        <p:txBody>
          <a:bodyPr/>
          <a:lstStyle/>
          <a:p>
            <a:fld id="{8E1678C3-E49C-4552-9B55-E74E44778AE1}" type="slidenum">
              <a:rPr lang="en-US" smtClean="0"/>
              <a:t>‹#›</a:t>
            </a:fld>
            <a:endParaRPr lang="en-US"/>
          </a:p>
        </p:txBody>
      </p:sp>
      <p:sp>
        <p:nvSpPr>
          <p:cNvPr id="15" name="Picture Placeholder 14">
            <a:extLst>
              <a:ext uri="{FF2B5EF4-FFF2-40B4-BE49-F238E27FC236}">
                <a16:creationId xmlns:a16="http://schemas.microsoft.com/office/drawing/2014/main" id="{204C4B83-6B04-7C1A-6403-254FC7E025D9}"/>
              </a:ext>
              <a:ext uri="{C183D7F6-B498-43B3-948B-1728B52AA6E4}">
                <adec:decorative xmlns:adec="http://schemas.microsoft.com/office/drawing/2017/decorative" val="1"/>
              </a:ext>
            </a:extLst>
          </p:cNvPr>
          <p:cNvSpPr>
            <a:spLocks noGrp="1"/>
          </p:cNvSpPr>
          <p:nvPr>
            <p:ph type="pic" sz="quarter" idx="13"/>
          </p:nvPr>
        </p:nvSpPr>
        <p:spPr>
          <a:xfrm>
            <a:off x="6139542" y="267787"/>
            <a:ext cx="5761808" cy="6129744"/>
          </a:xfrm>
          <a:custGeom>
            <a:avLst/>
            <a:gdLst>
              <a:gd name="connsiteX0" fmla="*/ 0 w 5761808"/>
              <a:gd name="connsiteY0" fmla="*/ 0 h 6129744"/>
              <a:gd name="connsiteX1" fmla="*/ 311636 w 5761808"/>
              <a:gd name="connsiteY1" fmla="*/ 0 h 6129744"/>
              <a:gd name="connsiteX2" fmla="*/ 311636 w 5761808"/>
              <a:gd name="connsiteY2" fmla="*/ 499 h 6129744"/>
              <a:gd name="connsiteX3" fmla="*/ 4676240 w 5761808"/>
              <a:gd name="connsiteY3" fmla="*/ 499 h 6129744"/>
              <a:gd name="connsiteX4" fmla="*/ 4676240 w 5761808"/>
              <a:gd name="connsiteY4" fmla="*/ 0 h 6129744"/>
              <a:gd name="connsiteX5" fmla="*/ 4808218 w 5761808"/>
              <a:gd name="connsiteY5" fmla="*/ 0 h 6129744"/>
              <a:gd name="connsiteX6" fmla="*/ 4808218 w 5761808"/>
              <a:gd name="connsiteY6" fmla="*/ 477264 h 6129744"/>
              <a:gd name="connsiteX7" fmla="*/ 5285482 w 5761808"/>
              <a:gd name="connsiteY7" fmla="*/ 477264 h 6129744"/>
              <a:gd name="connsiteX8" fmla="*/ 5285482 w 5761808"/>
              <a:gd name="connsiteY8" fmla="*/ 0 h 6129744"/>
              <a:gd name="connsiteX9" fmla="*/ 5465537 w 5761808"/>
              <a:gd name="connsiteY9" fmla="*/ 0 h 6129744"/>
              <a:gd name="connsiteX10" fmla="*/ 5465537 w 5761808"/>
              <a:gd name="connsiteY10" fmla="*/ 499 h 6129744"/>
              <a:gd name="connsiteX11" fmla="*/ 5538338 w 5761808"/>
              <a:gd name="connsiteY11" fmla="*/ 499 h 6129744"/>
              <a:gd name="connsiteX12" fmla="*/ 5761808 w 5761808"/>
              <a:gd name="connsiteY12" fmla="*/ 499 h 6129744"/>
              <a:gd name="connsiteX13" fmla="*/ 5761808 w 5761808"/>
              <a:gd name="connsiteY13" fmla="*/ 5108100 h 6129744"/>
              <a:gd name="connsiteX14" fmla="*/ 4740428 w 5761808"/>
              <a:gd name="connsiteY14" fmla="*/ 6129744 h 6129744"/>
              <a:gd name="connsiteX15" fmla="*/ 311636 w 5761808"/>
              <a:gd name="connsiteY15" fmla="*/ 6129744 h 6129744"/>
              <a:gd name="connsiteX16" fmla="*/ 62049 w 5761808"/>
              <a:gd name="connsiteY16" fmla="*/ 6129744 h 6129744"/>
              <a:gd name="connsiteX17" fmla="*/ 0 w 5761808"/>
              <a:gd name="connsiteY17" fmla="*/ 6129744 h 612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1808" h="6129744">
                <a:moveTo>
                  <a:pt x="0" y="0"/>
                </a:moveTo>
                <a:lnTo>
                  <a:pt x="311636" y="0"/>
                </a:lnTo>
                <a:lnTo>
                  <a:pt x="311636" y="499"/>
                </a:lnTo>
                <a:lnTo>
                  <a:pt x="4676240" y="499"/>
                </a:lnTo>
                <a:lnTo>
                  <a:pt x="4676240" y="0"/>
                </a:lnTo>
                <a:lnTo>
                  <a:pt x="4808218" y="0"/>
                </a:lnTo>
                <a:lnTo>
                  <a:pt x="4808218" y="477264"/>
                </a:lnTo>
                <a:lnTo>
                  <a:pt x="5285482" y="477264"/>
                </a:lnTo>
                <a:lnTo>
                  <a:pt x="5285482" y="0"/>
                </a:lnTo>
                <a:lnTo>
                  <a:pt x="5465537" y="0"/>
                </a:lnTo>
                <a:lnTo>
                  <a:pt x="5465537" y="499"/>
                </a:lnTo>
                <a:lnTo>
                  <a:pt x="5538338" y="499"/>
                </a:lnTo>
                <a:lnTo>
                  <a:pt x="5761808" y="499"/>
                </a:lnTo>
                <a:lnTo>
                  <a:pt x="5761808" y="5108100"/>
                </a:lnTo>
                <a:cubicBezTo>
                  <a:pt x="5761808" y="5672339"/>
                  <a:pt x="5304521" y="6129744"/>
                  <a:pt x="4740428" y="6129744"/>
                </a:cubicBezTo>
                <a:lnTo>
                  <a:pt x="311636" y="6129744"/>
                </a:lnTo>
                <a:lnTo>
                  <a:pt x="62049" y="6129744"/>
                </a:lnTo>
                <a:lnTo>
                  <a:pt x="0" y="6129744"/>
                </a:lnTo>
                <a:close/>
              </a:path>
            </a:pathLst>
          </a:custGeom>
        </p:spPr>
        <p:txBody>
          <a:bodyPr wrap="square">
            <a:noAutofit/>
          </a:bodyPr>
          <a:lstStyle/>
          <a:p>
            <a:r>
              <a:rPr lang="en-US"/>
              <a:t>Click icon to add picture</a:t>
            </a:r>
          </a:p>
        </p:txBody>
      </p:sp>
      <p:pic>
        <p:nvPicPr>
          <p:cNvPr id="4" name="Hennepin County Logo Icon">
            <a:extLst>
              <a:ext uri="{FF2B5EF4-FFF2-40B4-BE49-F238E27FC236}">
                <a16:creationId xmlns:a16="http://schemas.microsoft.com/office/drawing/2014/main" id="{BF961D5B-8BB3-E3E7-AE6C-7B6B8EA0936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2220005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E794-85DE-7446-E701-8E8DF3691F4C}"/>
              </a:ext>
            </a:extLst>
          </p:cNvPr>
          <p:cNvSpPr>
            <a:spLocks noGrp="1"/>
          </p:cNvSpPr>
          <p:nvPr>
            <p:ph type="ctrTitle"/>
          </p:nvPr>
        </p:nvSpPr>
        <p:spPr>
          <a:xfrm>
            <a:off x="290511" y="267785"/>
            <a:ext cx="5721166" cy="6129656"/>
          </a:xfrm>
          <a:solidFill>
            <a:schemeClr val="accent2"/>
          </a:solidFill>
        </p:spPr>
        <p:txBody>
          <a:bodyPr lIns="274320" tIns="457200" rIns="365760" anchor="t">
            <a:noAutofit/>
          </a:bodyPr>
          <a:lstStyle>
            <a:lvl1pPr algn="l">
              <a:lnSpc>
                <a:spcPct val="80000"/>
              </a:lnSpc>
              <a:defRPr sz="4000">
                <a:solidFill>
                  <a:schemeClr val="tx2"/>
                </a:solidFill>
              </a:defRPr>
            </a:lvl1pPr>
          </a:lstStyle>
          <a:p>
            <a:r>
              <a:rPr lang="en-US"/>
              <a:t>Click to edit Master title style</a:t>
            </a:r>
          </a:p>
        </p:txBody>
      </p:sp>
      <p:sp>
        <p:nvSpPr>
          <p:cNvPr id="23" name="Picture Placeholder 22">
            <a:extLst>
              <a:ext uri="{FF2B5EF4-FFF2-40B4-BE49-F238E27FC236}">
                <a16:creationId xmlns:a16="http://schemas.microsoft.com/office/drawing/2014/main" id="{5CA9DECD-E2B9-60BE-F36E-15AFC8DEEF5A}"/>
              </a:ext>
            </a:extLst>
          </p:cNvPr>
          <p:cNvSpPr>
            <a:spLocks noGrp="1"/>
          </p:cNvSpPr>
          <p:nvPr>
            <p:ph type="pic" sz="quarter" idx="17"/>
          </p:nvPr>
        </p:nvSpPr>
        <p:spPr>
          <a:xfrm flipH="1">
            <a:off x="8102377" y="268288"/>
            <a:ext cx="1835329" cy="1838959"/>
          </a:xfrm>
          <a:prstGeom prst="round1Rect">
            <a:avLst>
              <a:gd name="adj" fmla="val 50000"/>
            </a:avLst>
          </a:prstGeom>
          <a:solidFill>
            <a:schemeClr val="accent5"/>
          </a:solidFill>
        </p:spPr>
        <p:txBody>
          <a:bodyPr anchor="ctr"/>
          <a:lstStyle>
            <a:lvl1pPr algn="ctr">
              <a:defRPr>
                <a:solidFill>
                  <a:schemeClr val="accent5"/>
                </a:solidFill>
              </a:defRPr>
            </a:lvl1pPr>
          </a:lstStyle>
          <a:p>
            <a:r>
              <a:rPr lang="en-US"/>
              <a:t>Click icon to add picture</a:t>
            </a:r>
          </a:p>
        </p:txBody>
      </p:sp>
      <p:sp>
        <p:nvSpPr>
          <p:cNvPr id="17" name="Picture Placeholder 16">
            <a:extLst>
              <a:ext uri="{FF2B5EF4-FFF2-40B4-BE49-F238E27FC236}">
                <a16:creationId xmlns:a16="http://schemas.microsoft.com/office/drawing/2014/main" id="{3C80191D-45D1-FCD9-34E7-EC47A195F37C}"/>
              </a:ext>
            </a:extLst>
          </p:cNvPr>
          <p:cNvSpPr>
            <a:spLocks noGrp="1"/>
          </p:cNvSpPr>
          <p:nvPr>
            <p:ph type="pic" sz="quarter" idx="16"/>
          </p:nvPr>
        </p:nvSpPr>
        <p:spPr>
          <a:xfrm>
            <a:off x="10062125" y="268287"/>
            <a:ext cx="1839363" cy="1834833"/>
          </a:xfrm>
          <a:custGeom>
            <a:avLst/>
            <a:gdLst>
              <a:gd name="connsiteX0" fmla="*/ 0 w 1839363"/>
              <a:gd name="connsiteY0" fmla="*/ 0 h 1834833"/>
              <a:gd name="connsiteX1" fmla="*/ 885635 w 1839363"/>
              <a:gd name="connsiteY1" fmla="*/ 0 h 1834833"/>
              <a:gd name="connsiteX2" fmla="*/ 885635 w 1839363"/>
              <a:gd name="connsiteY2" fmla="*/ 476764 h 1834833"/>
              <a:gd name="connsiteX3" fmla="*/ 1362899 w 1839363"/>
              <a:gd name="connsiteY3" fmla="*/ 476764 h 1834833"/>
              <a:gd name="connsiteX4" fmla="*/ 1362899 w 1839363"/>
              <a:gd name="connsiteY4" fmla="*/ 0 h 1834833"/>
              <a:gd name="connsiteX5" fmla="*/ 1839363 w 1839363"/>
              <a:gd name="connsiteY5" fmla="*/ 0 h 1834833"/>
              <a:gd name="connsiteX6" fmla="*/ 1839363 w 1839363"/>
              <a:gd name="connsiteY6" fmla="*/ 1834833 h 1834833"/>
              <a:gd name="connsiteX7" fmla="*/ 0 w 1839363"/>
              <a:gd name="connsiteY7" fmla="*/ 1834833 h 183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63" h="1834833">
                <a:moveTo>
                  <a:pt x="0" y="0"/>
                </a:moveTo>
                <a:lnTo>
                  <a:pt x="885635" y="0"/>
                </a:lnTo>
                <a:lnTo>
                  <a:pt x="885635" y="476764"/>
                </a:lnTo>
                <a:lnTo>
                  <a:pt x="1362899" y="476764"/>
                </a:lnTo>
                <a:lnTo>
                  <a:pt x="1362899" y="0"/>
                </a:lnTo>
                <a:lnTo>
                  <a:pt x="1839363" y="0"/>
                </a:lnTo>
                <a:lnTo>
                  <a:pt x="1839363" y="1834833"/>
                </a:lnTo>
                <a:lnTo>
                  <a:pt x="0" y="1834833"/>
                </a:lnTo>
                <a:close/>
              </a:path>
            </a:pathLst>
          </a:custGeom>
          <a:solidFill>
            <a:schemeClr val="accent2"/>
          </a:solidFill>
        </p:spPr>
        <p:txBody>
          <a:bodyPr wrap="square">
            <a:noAutofit/>
          </a:bodyPr>
          <a:lstStyle>
            <a:lvl1pPr>
              <a:defRPr sz="900">
                <a:solidFill>
                  <a:schemeClr val="accent2"/>
                </a:solidFill>
              </a:defRPr>
            </a:lvl1pPr>
          </a:lstStyle>
          <a:p>
            <a:r>
              <a:rPr lang="en-US"/>
              <a:t>Click icon to add picture</a:t>
            </a:r>
          </a:p>
        </p:txBody>
      </p:sp>
      <p:sp>
        <p:nvSpPr>
          <p:cNvPr id="3" name="Subtitle 2">
            <a:extLst>
              <a:ext uri="{FF2B5EF4-FFF2-40B4-BE49-F238E27FC236}">
                <a16:creationId xmlns:a16="http://schemas.microsoft.com/office/drawing/2014/main" id="{83648ADF-0D90-14CE-F250-207F720DD808}"/>
              </a:ext>
            </a:extLst>
          </p:cNvPr>
          <p:cNvSpPr>
            <a:spLocks noGrp="1"/>
          </p:cNvSpPr>
          <p:nvPr>
            <p:ph type="subTitle" idx="1" hasCustomPrompt="1"/>
          </p:nvPr>
        </p:nvSpPr>
        <p:spPr>
          <a:xfrm>
            <a:off x="585215" y="1920290"/>
            <a:ext cx="4380547" cy="408166"/>
          </a:xfrm>
        </p:spPr>
        <p:txBody>
          <a:bodyPr anchor="t"/>
          <a:lstStyle>
            <a:lvl1pPr marL="0" indent="0" algn="l">
              <a:lnSpc>
                <a:spcPct val="7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sp>
        <p:nvSpPr>
          <p:cNvPr id="5" name="Footer Placeholder 4">
            <a:extLst>
              <a:ext uri="{FF2B5EF4-FFF2-40B4-BE49-F238E27FC236}">
                <a16:creationId xmlns:a16="http://schemas.microsoft.com/office/drawing/2014/main" id="{EB509790-F734-2020-BDFA-1FB6C3C8EC0B}"/>
              </a:ext>
            </a:extLst>
          </p:cNvPr>
          <p:cNvSpPr>
            <a:spLocks noGrp="1"/>
          </p:cNvSpPr>
          <p:nvPr>
            <p:ph type="ftr" sz="quarter" idx="11"/>
          </p:nvPr>
        </p:nvSpPr>
        <p:spPr>
          <a:xfrm>
            <a:off x="290651" y="6477227"/>
            <a:ext cx="11074035" cy="225970"/>
          </a:xfrm>
        </p:spPr>
        <p:txBody>
          <a:bodyPr/>
          <a:lstStyle/>
          <a:p>
            <a:endParaRPr lang="en-US"/>
          </a:p>
        </p:txBody>
      </p:sp>
      <p:sp>
        <p:nvSpPr>
          <p:cNvPr id="18" name="Slide Number Placeholder 17">
            <a:extLst>
              <a:ext uri="{FF2B5EF4-FFF2-40B4-BE49-F238E27FC236}">
                <a16:creationId xmlns:a16="http://schemas.microsoft.com/office/drawing/2014/main" id="{37E9008A-2873-4382-55BC-AB5D4D70B4BC}"/>
              </a:ext>
            </a:extLst>
          </p:cNvPr>
          <p:cNvSpPr>
            <a:spLocks noGrp="1"/>
          </p:cNvSpPr>
          <p:nvPr>
            <p:ph type="sldNum" sz="quarter" idx="15"/>
          </p:nvPr>
        </p:nvSpPr>
        <p:spPr/>
        <p:txBody>
          <a:bodyPr/>
          <a:lstStyle/>
          <a:p>
            <a:fld id="{8E1678C3-E49C-4552-9B55-E74E44778AE1}" type="slidenum">
              <a:rPr lang="en-US" smtClean="0"/>
              <a:t>‹#›</a:t>
            </a:fld>
            <a:endParaRPr lang="en-US"/>
          </a:p>
        </p:txBody>
      </p:sp>
      <p:sp>
        <p:nvSpPr>
          <p:cNvPr id="12" name="Picture Placeholder 11">
            <a:extLst>
              <a:ext uri="{FF2B5EF4-FFF2-40B4-BE49-F238E27FC236}">
                <a16:creationId xmlns:a16="http://schemas.microsoft.com/office/drawing/2014/main" id="{94A548C8-3F03-7278-A341-6E1D24267820}"/>
              </a:ext>
              <a:ext uri="{C183D7F6-B498-43B3-948B-1728B52AA6E4}">
                <adec:decorative xmlns:adec="http://schemas.microsoft.com/office/drawing/2017/decorative" val="1"/>
              </a:ext>
            </a:extLst>
          </p:cNvPr>
          <p:cNvSpPr>
            <a:spLocks noGrp="1"/>
          </p:cNvSpPr>
          <p:nvPr>
            <p:ph type="pic" sz="quarter" idx="12"/>
          </p:nvPr>
        </p:nvSpPr>
        <p:spPr>
          <a:xfrm>
            <a:off x="6136096" y="2236919"/>
            <a:ext cx="1835330" cy="4160614"/>
          </a:xfrm>
        </p:spPr>
        <p:txBody>
          <a:bodyPr/>
          <a:lstStyle/>
          <a:p>
            <a:r>
              <a:rPr lang="en-US"/>
              <a:t>Click icon to add picture</a:t>
            </a:r>
          </a:p>
        </p:txBody>
      </p:sp>
      <p:sp>
        <p:nvSpPr>
          <p:cNvPr id="14" name="Picture Placeholder 13">
            <a:extLst>
              <a:ext uri="{FF2B5EF4-FFF2-40B4-BE49-F238E27FC236}">
                <a16:creationId xmlns:a16="http://schemas.microsoft.com/office/drawing/2014/main" id="{3C80A905-CD2B-4606-F2E4-047C1BEEC96F}"/>
              </a:ext>
              <a:ext uri="{C183D7F6-B498-43B3-948B-1728B52AA6E4}">
                <adec:decorative xmlns:adec="http://schemas.microsoft.com/office/drawing/2017/decorative" val="1"/>
              </a:ext>
            </a:extLst>
          </p:cNvPr>
          <p:cNvSpPr>
            <a:spLocks noGrp="1"/>
          </p:cNvSpPr>
          <p:nvPr>
            <p:ph type="pic" sz="quarter" idx="13"/>
          </p:nvPr>
        </p:nvSpPr>
        <p:spPr>
          <a:xfrm>
            <a:off x="6136096" y="267790"/>
            <a:ext cx="1835330" cy="1835330"/>
          </a:xfrm>
          <a:prstGeom prst="ellipse">
            <a:avLst/>
          </a:prstGeom>
        </p:spPr>
        <p:txBody>
          <a:bodyPr/>
          <a:lstStyle/>
          <a:p>
            <a:r>
              <a:rPr lang="en-US"/>
              <a:t>Click icon to add picture</a:t>
            </a:r>
          </a:p>
        </p:txBody>
      </p:sp>
      <p:sp>
        <p:nvSpPr>
          <p:cNvPr id="20" name="Picture Placeholder 19">
            <a:extLst>
              <a:ext uri="{FF2B5EF4-FFF2-40B4-BE49-F238E27FC236}">
                <a16:creationId xmlns:a16="http://schemas.microsoft.com/office/drawing/2014/main" id="{A7E547D3-C111-A96A-0759-C3CC5B9008F4}"/>
              </a:ext>
              <a:ext uri="{C183D7F6-B498-43B3-948B-1728B52AA6E4}">
                <adec:decorative xmlns:adec="http://schemas.microsoft.com/office/drawing/2017/decorative" val="1"/>
              </a:ext>
            </a:extLst>
          </p:cNvPr>
          <p:cNvSpPr>
            <a:spLocks noGrp="1"/>
          </p:cNvSpPr>
          <p:nvPr>
            <p:ph type="pic" sz="quarter" idx="14"/>
          </p:nvPr>
        </p:nvSpPr>
        <p:spPr>
          <a:xfrm>
            <a:off x="8102378" y="2237014"/>
            <a:ext cx="3798973" cy="4160427"/>
          </a:xfrm>
          <a:custGeom>
            <a:avLst/>
            <a:gdLst>
              <a:gd name="connsiteX0" fmla="*/ 0 w 3798973"/>
              <a:gd name="connsiteY0" fmla="*/ 0 h 4095658"/>
              <a:gd name="connsiteX1" fmla="*/ 3798973 w 3798973"/>
              <a:gd name="connsiteY1" fmla="*/ 0 h 4095658"/>
              <a:gd name="connsiteX2" fmla="*/ 3798973 w 3798973"/>
              <a:gd name="connsiteY2" fmla="*/ 3435373 h 4095658"/>
              <a:gd name="connsiteX3" fmla="*/ 3138688 w 3798973"/>
              <a:gd name="connsiteY3" fmla="*/ 4095658 h 4095658"/>
              <a:gd name="connsiteX4" fmla="*/ 0 w 3798973"/>
              <a:gd name="connsiteY4" fmla="*/ 4095658 h 409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973" h="4095658">
                <a:moveTo>
                  <a:pt x="0" y="0"/>
                </a:moveTo>
                <a:lnTo>
                  <a:pt x="3798973" y="0"/>
                </a:lnTo>
                <a:lnTo>
                  <a:pt x="3798973" y="3435373"/>
                </a:lnTo>
                <a:cubicBezTo>
                  <a:pt x="3798973" y="3800038"/>
                  <a:pt x="3503353" y="4095658"/>
                  <a:pt x="3138688" y="4095658"/>
                </a:cubicBezTo>
                <a:lnTo>
                  <a:pt x="0" y="4095658"/>
                </a:lnTo>
                <a:close/>
              </a:path>
            </a:pathLst>
          </a:custGeom>
        </p:spPr>
        <p:txBody>
          <a:bodyPr wrap="square">
            <a:noAutofit/>
          </a:bodyPr>
          <a:lstStyle/>
          <a:p>
            <a:r>
              <a:rPr lang="en-US"/>
              <a:t>Click icon to add picture</a:t>
            </a:r>
          </a:p>
        </p:txBody>
      </p:sp>
      <p:pic>
        <p:nvPicPr>
          <p:cNvPr id="7" name="Hennepin County Logo Icon">
            <a:extLst>
              <a:ext uri="{FF2B5EF4-FFF2-40B4-BE49-F238E27FC236}">
                <a16:creationId xmlns:a16="http://schemas.microsoft.com/office/drawing/2014/main" id="{074C11C7-767A-D1F0-C0FF-C7125F475FA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109779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bg>
      <p:bgRef idx="1001">
        <a:schemeClr val="bg1"/>
      </p:bgRef>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82A606D-CD88-046D-A99B-FB47447BDB4C}"/>
              </a:ext>
            </a:extLst>
          </p:cNvPr>
          <p:cNvSpPr>
            <a:spLocks noGrp="1"/>
          </p:cNvSpPr>
          <p:nvPr>
            <p:ph type="body" sz="quarter" idx="16"/>
          </p:nvPr>
        </p:nvSpPr>
        <p:spPr>
          <a:xfrm flipV="1">
            <a:off x="290513" y="268288"/>
            <a:ext cx="11622087" cy="5881687"/>
          </a:xfrm>
          <a:custGeom>
            <a:avLst/>
            <a:gdLst>
              <a:gd name="connsiteX0" fmla="*/ 0 w 11622087"/>
              <a:gd name="connsiteY0" fmla="*/ 5881687 h 5881687"/>
              <a:gd name="connsiteX1" fmla="*/ 10657247 w 11622087"/>
              <a:gd name="connsiteY1" fmla="*/ 5881687 h 5881687"/>
              <a:gd name="connsiteX2" fmla="*/ 10657247 w 11622087"/>
              <a:gd name="connsiteY2" fmla="*/ 5404924 h 5881687"/>
              <a:gd name="connsiteX3" fmla="*/ 11134511 w 11622087"/>
              <a:gd name="connsiteY3" fmla="*/ 5404924 h 5881687"/>
              <a:gd name="connsiteX4" fmla="*/ 11134511 w 11622087"/>
              <a:gd name="connsiteY4" fmla="*/ 5881687 h 5881687"/>
              <a:gd name="connsiteX5" fmla="*/ 11622087 w 11622087"/>
              <a:gd name="connsiteY5" fmla="*/ 5881687 h 5881687"/>
              <a:gd name="connsiteX6" fmla="*/ 11622087 w 11622087"/>
              <a:gd name="connsiteY6" fmla="*/ 898663 h 5881687"/>
              <a:gd name="connsiteX7" fmla="*/ 10723424 w 11622087"/>
              <a:gd name="connsiteY7" fmla="*/ 0 h 5881687"/>
              <a:gd name="connsiteX8" fmla="*/ 0 w 11622087"/>
              <a:gd name="connsiteY8" fmla="*/ 0 h 58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2087" h="5881687">
                <a:moveTo>
                  <a:pt x="0" y="5881687"/>
                </a:moveTo>
                <a:lnTo>
                  <a:pt x="10657247" y="5881687"/>
                </a:lnTo>
                <a:lnTo>
                  <a:pt x="10657247" y="5404924"/>
                </a:lnTo>
                <a:lnTo>
                  <a:pt x="11134511" y="5404924"/>
                </a:lnTo>
                <a:lnTo>
                  <a:pt x="11134511" y="5881687"/>
                </a:lnTo>
                <a:lnTo>
                  <a:pt x="11622087" y="5881687"/>
                </a:lnTo>
                <a:lnTo>
                  <a:pt x="11622087" y="898663"/>
                </a:lnTo>
                <a:cubicBezTo>
                  <a:pt x="11622087" y="402345"/>
                  <a:pt x="11219742" y="0"/>
                  <a:pt x="10723424" y="0"/>
                </a:cubicBezTo>
                <a:lnTo>
                  <a:pt x="0" y="0"/>
                </a:lnTo>
                <a:close/>
              </a:path>
            </a:pathLst>
          </a:custGeom>
          <a:solidFill>
            <a:schemeClr val="accent2"/>
          </a:solidFill>
        </p:spPr>
        <p:txBody>
          <a:bodyPr wrap="square">
            <a:noAutofit/>
          </a:bodyPr>
          <a:lstStyle>
            <a:lvl1pPr>
              <a:buNone/>
              <a:defRPr sz="100"/>
            </a:lvl1pPr>
            <a:lvl2pPr marL="0" indent="0">
              <a:buNone/>
              <a:defRPr sz="100"/>
            </a:lvl2pPr>
            <a:lvl3pPr marL="228600" indent="0">
              <a:buNone/>
              <a:defRPr sz="100"/>
            </a:lvl3pPr>
            <a:lvl4pPr marL="457200" indent="0">
              <a:buNone/>
              <a:defRPr sz="100"/>
            </a:lvl4pPr>
            <a:lvl5pPr>
              <a:buNone/>
              <a:defRPr sz="100"/>
            </a:lvl5pPr>
          </a:lstStyle>
          <a:p>
            <a:pPr lvl="0"/>
            <a:r>
              <a:rPr lang="en-US"/>
              <a:t>Click to edit Master text styles</a:t>
            </a:r>
          </a:p>
        </p:txBody>
      </p:sp>
      <p:sp>
        <p:nvSpPr>
          <p:cNvPr id="2" name="Title 1">
            <a:extLst>
              <a:ext uri="{FF2B5EF4-FFF2-40B4-BE49-F238E27FC236}">
                <a16:creationId xmlns:a16="http://schemas.microsoft.com/office/drawing/2014/main" id="{9105EFD4-35C4-4965-57DC-510CD46EF83B}"/>
              </a:ext>
            </a:extLst>
          </p:cNvPr>
          <p:cNvSpPr>
            <a:spLocks noGrp="1"/>
          </p:cNvSpPr>
          <p:nvPr>
            <p:ph type="title" hasCustomPrompt="1"/>
          </p:nvPr>
        </p:nvSpPr>
        <p:spPr>
          <a:xfrm>
            <a:off x="799903" y="805543"/>
            <a:ext cx="4316316" cy="706347"/>
          </a:xfrm>
        </p:spPr>
        <p:txBody>
          <a:bodyPr anchor="ctr"/>
          <a:lstStyle>
            <a:lvl1pPr>
              <a:defRPr sz="5400" baseline="0">
                <a:solidFill>
                  <a:schemeClr val="tx2"/>
                </a:solidFill>
              </a:defRPr>
            </a:lvl1pPr>
          </a:lstStyle>
          <a:p>
            <a:r>
              <a:rPr lang="en-US"/>
              <a:t>Agenda</a:t>
            </a:r>
          </a:p>
        </p:txBody>
      </p:sp>
      <p:sp>
        <p:nvSpPr>
          <p:cNvPr id="3" name="Content Placeholder 2">
            <a:extLst>
              <a:ext uri="{FF2B5EF4-FFF2-40B4-BE49-F238E27FC236}">
                <a16:creationId xmlns:a16="http://schemas.microsoft.com/office/drawing/2014/main" id="{327A8EAB-C6B6-E789-A728-E5494F48F7AC}"/>
              </a:ext>
            </a:extLst>
          </p:cNvPr>
          <p:cNvSpPr>
            <a:spLocks noGrp="1"/>
          </p:cNvSpPr>
          <p:nvPr>
            <p:ph idx="1" hasCustomPrompt="1"/>
          </p:nvPr>
        </p:nvSpPr>
        <p:spPr>
          <a:xfrm>
            <a:off x="799903" y="1994143"/>
            <a:ext cx="5021179" cy="3511575"/>
          </a:xfrm>
        </p:spPr>
        <p:txBody>
          <a:bodyPr anchor="t"/>
          <a:lstStyle>
            <a:lvl1pPr>
              <a:spcBef>
                <a:spcPts val="1800"/>
              </a:spcBef>
              <a:defRPr sz="3200">
                <a:solidFill>
                  <a:schemeClr val="tx1"/>
                </a:solidFill>
              </a:defRPr>
            </a:lvl1pPr>
            <a:lvl2pPr marL="0" indent="0">
              <a:spcBef>
                <a:spcPts val="0"/>
              </a:spcBef>
              <a:buFont typeface="Source Sans Pro" panose="020B0503030403020204" pitchFamily="34" charset="0"/>
              <a:buChar char="​"/>
              <a:defRPr sz="1800">
                <a:solidFill>
                  <a:schemeClr val="tx1"/>
                </a:solidFill>
              </a:defRPr>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Return and tab for speaker or subhead style</a:t>
            </a:r>
          </a:p>
          <a:p>
            <a:pPr lvl="1"/>
            <a:r>
              <a:rPr lang="en-US"/>
              <a:t>Second level</a:t>
            </a:r>
          </a:p>
        </p:txBody>
      </p:sp>
      <p:sp>
        <p:nvSpPr>
          <p:cNvPr id="6" name="Footer Placeholder 5">
            <a:extLst>
              <a:ext uri="{FF2B5EF4-FFF2-40B4-BE49-F238E27FC236}">
                <a16:creationId xmlns:a16="http://schemas.microsoft.com/office/drawing/2014/main" id="{68240EBE-38A0-ED49-F11C-AC0B6D92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D0CD7-4596-5CE2-D0CA-13BD16F75D39}"/>
              </a:ext>
            </a:extLst>
          </p:cNvPr>
          <p:cNvSpPr>
            <a:spLocks noGrp="1"/>
          </p:cNvSpPr>
          <p:nvPr>
            <p:ph type="sldNum" sz="quarter" idx="12"/>
          </p:nvPr>
        </p:nvSpPr>
        <p:spPr/>
        <p:txBody>
          <a:bodyPr/>
          <a:lstStyle/>
          <a:p>
            <a:fld id="{8E1678C3-E49C-4552-9B55-E74E44778AE1}" type="slidenum">
              <a:rPr lang="en-US" smtClean="0"/>
              <a:t>‹#›</a:t>
            </a:fld>
            <a:endParaRPr lang="en-US"/>
          </a:p>
        </p:txBody>
      </p:sp>
      <p:sp>
        <p:nvSpPr>
          <p:cNvPr id="11" name="Content Placeholder 2">
            <a:extLst>
              <a:ext uri="{FF2B5EF4-FFF2-40B4-BE49-F238E27FC236}">
                <a16:creationId xmlns:a16="http://schemas.microsoft.com/office/drawing/2014/main" id="{1B8A5C11-17F7-73E4-2D18-3E8910EADD3E}"/>
              </a:ext>
            </a:extLst>
          </p:cNvPr>
          <p:cNvSpPr>
            <a:spLocks noGrp="1"/>
          </p:cNvSpPr>
          <p:nvPr>
            <p:ph idx="13" hasCustomPrompt="1"/>
          </p:nvPr>
        </p:nvSpPr>
        <p:spPr>
          <a:xfrm>
            <a:off x="6370920" y="1994143"/>
            <a:ext cx="5021179" cy="3511575"/>
          </a:xfrm>
        </p:spPr>
        <p:txBody>
          <a:bodyPr anchor="t"/>
          <a:lstStyle>
            <a:lvl1pPr>
              <a:spcBef>
                <a:spcPts val="1800"/>
              </a:spcBef>
              <a:defRPr sz="3200">
                <a:solidFill>
                  <a:schemeClr val="tx1"/>
                </a:solidFill>
              </a:defRPr>
            </a:lvl1pPr>
            <a:lvl2pPr marL="0" indent="0">
              <a:spcBef>
                <a:spcPts val="0"/>
              </a:spcBef>
              <a:buFont typeface="Source Sans Pro" panose="020B0503030403020204" pitchFamily="34" charset="0"/>
              <a:buChar char="​"/>
              <a:defRPr sz="1800">
                <a:solidFill>
                  <a:schemeClr val="tx1"/>
                </a:solidFill>
              </a:defRPr>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Return and tab for speaker or subhead style</a:t>
            </a:r>
          </a:p>
          <a:p>
            <a:pPr lvl="1"/>
            <a:r>
              <a:rPr lang="en-US"/>
              <a:t>Second level</a:t>
            </a:r>
          </a:p>
        </p:txBody>
      </p:sp>
      <p:pic>
        <p:nvPicPr>
          <p:cNvPr id="9" name="Hennepin County Logo Icon">
            <a:extLst>
              <a:ext uri="{FF2B5EF4-FFF2-40B4-BE49-F238E27FC236}">
                <a16:creationId xmlns:a16="http://schemas.microsoft.com/office/drawing/2014/main" id="{FA5B95DD-12FD-BC1F-80CF-EB594A5EED1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47760" y="267787"/>
            <a:ext cx="476795" cy="476795"/>
          </a:xfrm>
          <a:prstGeom prst="rect">
            <a:avLst/>
          </a:prstGeom>
        </p:spPr>
      </p:pic>
    </p:spTree>
    <p:extLst>
      <p:ext uri="{BB962C8B-B14F-4D97-AF65-F5344CB8AC3E}">
        <p14:creationId xmlns:p14="http://schemas.microsoft.com/office/powerpoint/2010/main" val="198060233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AE28D5-07B9-40CC-1F38-83F4AD6223DE}"/>
              </a:ext>
            </a:extLst>
          </p:cNvPr>
          <p:cNvSpPr>
            <a:spLocks noGrp="1"/>
          </p:cNvSpPr>
          <p:nvPr>
            <p:ph type="title"/>
          </p:nvPr>
        </p:nvSpPr>
        <p:spPr>
          <a:xfrm>
            <a:off x="501831" y="445622"/>
            <a:ext cx="11166566" cy="446469"/>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D67F9A0B-2EDB-CF04-F312-351A71F2EC5B}"/>
              </a:ext>
            </a:extLst>
          </p:cNvPr>
          <p:cNvSpPr>
            <a:spLocks noGrp="1"/>
          </p:cNvSpPr>
          <p:nvPr>
            <p:ph type="body" idx="1"/>
          </p:nvPr>
        </p:nvSpPr>
        <p:spPr>
          <a:xfrm>
            <a:off x="501831" y="1306377"/>
            <a:ext cx="11166566" cy="4807040"/>
          </a:xfrm>
          <a:prstGeom prst="rect">
            <a:avLst/>
          </a:prstGeom>
        </p:spPr>
        <p:txBody>
          <a:bodyPr vert="horz" lIns="0" tIns="0" rIns="0" bIns="0" rtlCol="0">
            <a:noAutofit/>
          </a:bodyPr>
          <a:lstStyle/>
          <a:p>
            <a:pPr lvl="0"/>
            <a:r>
              <a:rPr lang="en-US"/>
              <a:t>Be sure to use the TAB feature to toggle to bullets, do not use the bullet button in your Home ribbon!</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7C1DFB5-214C-0F31-26DE-DA788A257896}"/>
              </a:ext>
            </a:extLst>
          </p:cNvPr>
          <p:cNvSpPr>
            <a:spLocks noGrp="1"/>
          </p:cNvSpPr>
          <p:nvPr>
            <p:ph type="ftr" sz="quarter" idx="3"/>
          </p:nvPr>
        </p:nvSpPr>
        <p:spPr>
          <a:xfrm>
            <a:off x="290650" y="6477227"/>
            <a:ext cx="11093630" cy="225970"/>
          </a:xfrm>
          <a:prstGeom prst="rect">
            <a:avLst/>
          </a:prstGeom>
        </p:spPr>
        <p:txBody>
          <a:bodyPr vert="horz" wrap="square" lIns="0" tIns="0" rIns="0" bIns="0" rtlCol="0" anchor="b">
            <a:noAutofit/>
          </a:bodyPr>
          <a:lstStyle>
            <a:lvl1pPr algn="l">
              <a:defRPr sz="800">
                <a:solidFill>
                  <a:srgbClr val="797979"/>
                </a:solidFill>
              </a:defRPr>
            </a:lvl1pPr>
          </a:lstStyle>
          <a:p>
            <a:endParaRPr lang="en-US"/>
          </a:p>
        </p:txBody>
      </p:sp>
      <p:sp>
        <p:nvSpPr>
          <p:cNvPr id="6" name="Slide Number Placeholder 5">
            <a:extLst>
              <a:ext uri="{FF2B5EF4-FFF2-40B4-BE49-F238E27FC236}">
                <a16:creationId xmlns:a16="http://schemas.microsoft.com/office/drawing/2014/main" id="{7EDA585E-6EE5-0A08-300F-3FDD8CB1BC26}"/>
              </a:ext>
            </a:extLst>
          </p:cNvPr>
          <p:cNvSpPr>
            <a:spLocks noGrp="1"/>
          </p:cNvSpPr>
          <p:nvPr>
            <p:ph type="sldNum" sz="quarter" idx="4"/>
          </p:nvPr>
        </p:nvSpPr>
        <p:spPr>
          <a:xfrm>
            <a:off x="11668397" y="6477227"/>
            <a:ext cx="243839" cy="225970"/>
          </a:xfrm>
          <a:prstGeom prst="rect">
            <a:avLst/>
          </a:prstGeom>
        </p:spPr>
        <p:txBody>
          <a:bodyPr vert="horz" lIns="0" tIns="0" rIns="0" bIns="0" rtlCol="0" anchor="b">
            <a:noAutofit/>
          </a:bodyPr>
          <a:lstStyle>
            <a:lvl1pPr algn="r">
              <a:defRPr sz="800">
                <a:solidFill>
                  <a:schemeClr val="tx1">
                    <a:tint val="82000"/>
                  </a:schemeClr>
                </a:solidFill>
              </a:defRPr>
            </a:lvl1pPr>
          </a:lstStyle>
          <a:p>
            <a:fld id="{8E1678C3-E49C-4552-9B55-E74E44778AE1}" type="slidenum">
              <a:rPr lang="en-US" smtClean="0"/>
              <a:t>‹#›</a:t>
            </a:fld>
            <a:endParaRPr lang="en-US"/>
          </a:p>
        </p:txBody>
      </p:sp>
    </p:spTree>
    <p:extLst>
      <p:ext uri="{BB962C8B-B14F-4D97-AF65-F5344CB8AC3E}">
        <p14:creationId xmlns:p14="http://schemas.microsoft.com/office/powerpoint/2010/main" val="34014231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662" r:id="rId53"/>
    <p:sldLayoutId id="2147483663" r:id="rId54"/>
    <p:sldLayoutId id="2147483664" r:id="rId55"/>
  </p:sldLayoutIdLst>
  <p:txStyles>
    <p:titleStyle>
      <a:lvl1pPr algn="l" defTabSz="914400" rtl="0" eaLnBrk="1" latinLnBrk="0" hangingPunct="1">
        <a:lnSpc>
          <a:spcPct val="80000"/>
        </a:lnSpc>
        <a:spcBef>
          <a:spcPct val="0"/>
        </a:spcBef>
        <a:buNone/>
        <a:defRPr sz="3600" b="0" kern="1200" spc="-15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Char char="​"/>
        <a:defRPr sz="2000" kern="1200" spc="-50" baseline="0">
          <a:solidFill>
            <a:schemeClr val="tx1">
              <a:lumMod val="75000"/>
              <a:lumOff val="25000"/>
            </a:schemeClr>
          </a:solidFill>
          <a:latin typeface="+mn-lt"/>
          <a:ea typeface="+mn-ea"/>
          <a:cs typeface="+mn-cs"/>
        </a:defRPr>
      </a:lvl1pPr>
      <a:lvl2pPr marL="173038" indent="-173038" algn="l" defTabSz="914400" rtl="0" eaLnBrk="1" latinLnBrk="0" hangingPunct="1">
        <a:lnSpc>
          <a:spcPct val="90000"/>
        </a:lnSpc>
        <a:spcBef>
          <a:spcPts val="500"/>
        </a:spcBef>
        <a:buFont typeface="Arial" panose="020B0604020202020204" pitchFamily="34" charset="0"/>
        <a:buChar char="•"/>
        <a:defRPr sz="1800" kern="1200" spc="-50" baseline="0">
          <a:solidFill>
            <a:schemeClr val="tx1">
              <a:lumMod val="75000"/>
              <a:lumOff val="25000"/>
            </a:schemeClr>
          </a:solidFill>
          <a:latin typeface="+mn-lt"/>
          <a:ea typeface="+mn-ea"/>
          <a:cs typeface="+mn-cs"/>
        </a:defRPr>
      </a:lvl2pPr>
      <a:lvl3pPr marL="401638" indent="-173038" algn="l" defTabSz="914400" rtl="0" eaLnBrk="1" latinLnBrk="0" hangingPunct="1">
        <a:lnSpc>
          <a:spcPct val="90000"/>
        </a:lnSpc>
        <a:spcBef>
          <a:spcPts val="500"/>
        </a:spcBef>
        <a:buFont typeface="Montserrat" panose="00000500000000000000" pitchFamily="2" charset="0"/>
        <a:buChar char="−"/>
        <a:defRPr sz="1600" kern="1200" spc="-50" baseline="0">
          <a:solidFill>
            <a:schemeClr val="tx1">
              <a:lumMod val="75000"/>
              <a:lumOff val="25000"/>
            </a:schemeClr>
          </a:solidFill>
          <a:latin typeface="+mn-lt"/>
          <a:ea typeface="+mn-ea"/>
          <a:cs typeface="+mn-cs"/>
        </a:defRPr>
      </a:lvl3pPr>
      <a:lvl4pPr marL="630238" indent="-173038" algn="l" defTabSz="914400" rtl="0" eaLnBrk="1" latinLnBrk="0" hangingPunct="1">
        <a:lnSpc>
          <a:spcPct val="90000"/>
        </a:lnSpc>
        <a:spcBef>
          <a:spcPts val="500"/>
        </a:spcBef>
        <a:buFont typeface="Arial" panose="020B0604020202020204" pitchFamily="34" charset="0"/>
        <a:buChar char="•"/>
        <a:defRPr sz="1400" kern="1200" spc="-50" baseline="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1800"/>
        </a:spcBef>
        <a:buFont typeface="Arial" panose="020B0604020202020204" pitchFamily="34" charset="0"/>
        <a:buChar char="​"/>
        <a:defRPr sz="20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1800"/>
        </a:spcBef>
        <a:buFont typeface="Arial" panose="020B0604020202020204" pitchFamily="34" charset="0"/>
        <a:buChar char="​"/>
        <a:defRPr sz="1400" b="1" kern="1200" cap="all" spc="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2.xml"/><Relationship Id="rId1" Type="http://schemas.openxmlformats.org/officeDocument/2006/relationships/tags" Target="../tags/tag13.xml"/><Relationship Id="rId5" Type="http://schemas.openxmlformats.org/officeDocument/2006/relationships/image" Target="../media/image30.sv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20.xml"/><Relationship Id="rId5" Type="http://schemas.microsoft.com/office/2007/relationships/hdphoto" Target="../media/hdphoto1.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17.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2.xml"/><Relationship Id="rId1" Type="http://schemas.openxmlformats.org/officeDocument/2006/relationships/tags" Target="../tags/tag23.xml"/><Relationship Id="rId5" Type="http://schemas.openxmlformats.org/officeDocument/2006/relationships/image" Target="../media/image17.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2.xml"/><Relationship Id="rId1" Type="http://schemas.openxmlformats.org/officeDocument/2006/relationships/tags" Target="../tags/tag24.xml"/><Relationship Id="rId5" Type="http://schemas.openxmlformats.org/officeDocument/2006/relationships/image" Target="../media/image17.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slideLayout" Target="../slideLayouts/slideLayout11.xml"/><Relationship Id="rId1" Type="http://schemas.openxmlformats.org/officeDocument/2006/relationships/tags" Target="../tags/tag25.xml"/><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slideLayout" Target="../slideLayouts/slideLayout11.xml"/><Relationship Id="rId1" Type="http://schemas.openxmlformats.org/officeDocument/2006/relationships/tags" Target="../tags/tag26.xm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2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17.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slideLayout" Target="../slideLayouts/slideLayout11.xml"/><Relationship Id="rId1" Type="http://schemas.openxmlformats.org/officeDocument/2006/relationships/tags" Target="../tags/tag29.xml"/><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30.xml"/><Relationship Id="rId5" Type="http://schemas.openxmlformats.org/officeDocument/2006/relationships/image" Target="../media/image45.sv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slideLayout" Target="../slideLayouts/slideLayout11.xml"/><Relationship Id="rId1" Type="http://schemas.openxmlformats.org/officeDocument/2006/relationships/tags" Target="../tags/tag31.xml"/><Relationship Id="rId4" Type="http://schemas.openxmlformats.org/officeDocument/2006/relationships/image" Target="../media/image47.sv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1.xml"/><Relationship Id="rId1" Type="http://schemas.openxmlformats.org/officeDocument/2006/relationships/tags" Target="../tags/tag3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slideLayout" Target="../slideLayouts/slideLayout11.xml"/><Relationship Id="rId1" Type="http://schemas.openxmlformats.org/officeDocument/2006/relationships/tags" Target="../tags/tag34.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35.xml"/><Relationship Id="rId5" Type="http://schemas.openxmlformats.org/officeDocument/2006/relationships/image" Target="../media/image17.pn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11.xml"/><Relationship Id="rId1" Type="http://schemas.openxmlformats.org/officeDocument/2006/relationships/tags" Target="../tags/tag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17.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slideLayout" Target="../slideLayouts/slideLayout11.xml"/><Relationship Id="rId1" Type="http://schemas.openxmlformats.org/officeDocument/2006/relationships/tags" Target="../tags/tag38.xml"/><Relationship Id="rId4" Type="http://schemas.openxmlformats.org/officeDocument/2006/relationships/image" Target="../media/image59.svg"/></Relationships>
</file>

<file path=ppt/slides/_rels/slide3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slideLayout" Target="../slideLayouts/slideLayout11.xml"/><Relationship Id="rId1" Type="http://schemas.openxmlformats.org/officeDocument/2006/relationships/tags" Target="../tags/tag39.xml"/><Relationship Id="rId4" Type="http://schemas.openxmlformats.org/officeDocument/2006/relationships/image" Target="../media/image61.sv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slideLayout" Target="../slideLayouts/slideLayout11.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slideLayout" Target="../slideLayouts/slideLayout11.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slideLayout" Target="../slideLayouts/slideLayout11.xml"/><Relationship Id="rId1" Type="http://schemas.openxmlformats.org/officeDocument/2006/relationships/tags" Target="../tags/tag44.xml"/><Relationship Id="rId5" Type="http://schemas.openxmlformats.org/officeDocument/2006/relationships/image" Target="../media/image67.svg"/><Relationship Id="rId4" Type="http://schemas.openxmlformats.org/officeDocument/2006/relationships/image" Target="../media/image66.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5.xml"/><Relationship Id="rId5" Type="http://schemas.openxmlformats.org/officeDocument/2006/relationships/image" Target="../media/image17.pn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46.xml"/><Relationship Id="rId5" Type="http://schemas.openxmlformats.org/officeDocument/2006/relationships/image" Target="../media/image70.svg"/><Relationship Id="rId4" Type="http://schemas.openxmlformats.org/officeDocument/2006/relationships/image" Target="../media/image69.sv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slideLayout" Target="../slideLayouts/slideLayout11.xml"/><Relationship Id="rId1" Type="http://schemas.openxmlformats.org/officeDocument/2006/relationships/tags" Target="../tags/tag48.xml"/><Relationship Id="rId4" Type="http://schemas.openxmlformats.org/officeDocument/2006/relationships/image" Target="../media/image72.svg"/></Relationships>
</file>

<file path=ppt/slides/_rels/slide4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slideLayout" Target="../slideLayouts/slideLayout11.xml"/><Relationship Id="rId1" Type="http://schemas.openxmlformats.org/officeDocument/2006/relationships/tags" Target="../tags/tag49.xml"/><Relationship Id="rId4" Type="http://schemas.openxmlformats.org/officeDocument/2006/relationships/image" Target="../media/image70.sv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50.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51.xml"/><Relationship Id="rId5" Type="http://schemas.openxmlformats.org/officeDocument/2006/relationships/image" Target="../media/image17.pn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1.xml"/><Relationship Id="rId1" Type="http://schemas.openxmlformats.org/officeDocument/2006/relationships/tags" Target="../tags/tag53.xml"/><Relationship Id="rId5" Type="http://schemas.openxmlformats.org/officeDocument/2006/relationships/image" Target="../media/image77.png"/><Relationship Id="rId4" Type="http://schemas.openxmlformats.org/officeDocument/2006/relationships/hyperlink" Target="https://www.revisor.mn.gov/statutes/cite/204C.06"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1.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1.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ags" Target="../tags/tag57.xml"/><Relationship Id="rId6" Type="http://schemas.openxmlformats.org/officeDocument/2006/relationships/image" Target="../media/image81.svg"/><Relationship Id="rId5" Type="http://schemas.openxmlformats.org/officeDocument/2006/relationships/image" Target="../media/image80.sv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41.xml"/><Relationship Id="rId1" Type="http://schemas.openxmlformats.org/officeDocument/2006/relationships/tags" Target="../tags/tag5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7.xml"/><Relationship Id="rId5" Type="http://schemas.openxmlformats.org/officeDocument/2006/relationships/image" Target="../media/image25.sv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11">
            <a:extLst>
              <a:ext uri="{FF2B5EF4-FFF2-40B4-BE49-F238E27FC236}">
                <a16:creationId xmlns:a16="http://schemas.microsoft.com/office/drawing/2014/main" id="{77C55589-093D-6BC6-1250-C6505681A48D}"/>
              </a:ext>
            </a:extLst>
          </p:cNvPr>
          <p:cNvPicPr>
            <a:picLocks noChangeAspect="1"/>
          </p:cNvPicPr>
          <p:nvPr/>
        </p:nvPicPr>
        <p:blipFill>
          <a:blip r:embed="rId4">
            <a:extLst>
              <a:ext uri="{28A0092B-C50C-407E-A947-70E740481C1C}">
                <a14:useLocalDpi xmlns:a14="http://schemas.microsoft.com/office/drawing/2010/main" val="0"/>
              </a:ext>
            </a:extLst>
          </a:blip>
          <a:srcRect l="812" t="420" r="7532" b="-420"/>
          <a:stretch>
            <a:fillRect/>
          </a:stretch>
        </p:blipFill>
        <p:spPr>
          <a:xfrm>
            <a:off x="3663167" y="331037"/>
            <a:ext cx="8420020" cy="6223636"/>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sp>
        <p:nvSpPr>
          <p:cNvPr id="5" name="Slide Number Placeholder 4">
            <a:extLst>
              <a:ext uri="{FF2B5EF4-FFF2-40B4-BE49-F238E27FC236}">
                <a16:creationId xmlns:a16="http://schemas.microsoft.com/office/drawing/2014/main" id="{FA6269AD-2D13-508B-B9CC-73372D260027}"/>
              </a:ext>
            </a:extLst>
          </p:cNvPr>
          <p:cNvSpPr>
            <a:spLocks noGrp="1"/>
          </p:cNvSpPr>
          <p:nvPr>
            <p:ph type="sldNum" sz="quarter" idx="17"/>
          </p:nvPr>
        </p:nvSpPr>
        <p:spPr/>
        <p:txBody>
          <a:bodyPr/>
          <a:lstStyle/>
          <a:p>
            <a:fld id="{A37CC15A-DD08-4E9E-9070-B5356A098051}" type="slidenum">
              <a:rPr lang="en-US" smtClean="0"/>
              <a:pPr/>
              <a:t>1</a:t>
            </a:fld>
            <a:endParaRPr lang="en-US"/>
          </a:p>
        </p:txBody>
      </p:sp>
      <p:sp>
        <p:nvSpPr>
          <p:cNvPr id="6" name="Rectangle 5">
            <a:extLst>
              <a:ext uri="{FF2B5EF4-FFF2-40B4-BE49-F238E27FC236}">
                <a16:creationId xmlns:a16="http://schemas.microsoft.com/office/drawing/2014/main" id="{AC527AF6-75A4-0FF4-53EB-B1848331B5AA}"/>
              </a:ext>
            </a:extLst>
          </p:cNvPr>
          <p:cNvSpPr/>
          <p:nvPr/>
        </p:nvSpPr>
        <p:spPr>
          <a:xfrm>
            <a:off x="146398" y="337133"/>
            <a:ext cx="4031767" cy="62175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cxnSp>
        <p:nvCxnSpPr>
          <p:cNvPr id="7" name="Straight Arrow Connector 6">
            <a:extLst>
              <a:ext uri="{FF2B5EF4-FFF2-40B4-BE49-F238E27FC236}">
                <a16:creationId xmlns:a16="http://schemas.microsoft.com/office/drawing/2014/main" id="{6CB86A99-A841-C157-37A3-E755926F3311}"/>
              </a:ext>
            </a:extLst>
          </p:cNvPr>
          <p:cNvCxnSpPr/>
          <p:nvPr/>
        </p:nvCxnSpPr>
        <p:spPr>
          <a:xfrm flipV="1">
            <a:off x="433004" y="3201188"/>
            <a:ext cx="3745669" cy="29534"/>
          </a:xfrm>
          <a:prstGeom prst="straightConnector1">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sp>
        <p:nvSpPr>
          <p:cNvPr id="9" name="Title 1">
            <a:extLst>
              <a:ext uri="{FF2B5EF4-FFF2-40B4-BE49-F238E27FC236}">
                <a16:creationId xmlns:a16="http://schemas.microsoft.com/office/drawing/2014/main" id="{000F3E3F-3743-BA66-3183-77EEEB315A1A}"/>
              </a:ext>
            </a:extLst>
          </p:cNvPr>
          <p:cNvSpPr txBox="1">
            <a:spLocks/>
          </p:cNvSpPr>
          <p:nvPr/>
        </p:nvSpPr>
        <p:spPr>
          <a:xfrm>
            <a:off x="431201" y="3538244"/>
            <a:ext cx="3748742" cy="988540"/>
          </a:xfrm>
          <a:prstGeom prst="rect">
            <a:avLst/>
          </a:prstGeom>
        </p:spPr>
        <p:txBody>
          <a:bodyPr vert="horz" wrap="square" lIns="0" tIns="0" rIns="0" bIns="0" rtlCol="0" anchor="t">
            <a:spAutoFit/>
          </a:bodyPr>
          <a:lstStyle>
            <a:defPPr>
              <a:defRPr lang="en-US"/>
            </a:defPPr>
            <a:lvl1pPr marL="0" algn="l" defTabSz="914400" rtl="0" eaLnBrk="1" latinLnBrk="0" hangingPunct="1">
              <a:lnSpc>
                <a:spcPct val="80000"/>
              </a:lnSpc>
              <a:spcBef>
                <a:spcPct val="0"/>
              </a:spcBef>
              <a:buNone/>
              <a:defRPr sz="3600" b="0" kern="1200" spc="-15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sz="4000" b="1" dirty="0"/>
              <a:t>Head Election Judge Training</a:t>
            </a:r>
          </a:p>
        </p:txBody>
      </p:sp>
      <p:cxnSp>
        <p:nvCxnSpPr>
          <p:cNvPr id="10" name="Straight Arrow Connector 9">
            <a:extLst>
              <a:ext uri="{FF2B5EF4-FFF2-40B4-BE49-F238E27FC236}">
                <a16:creationId xmlns:a16="http://schemas.microsoft.com/office/drawing/2014/main" id="{31F1EBB1-15C4-4767-BD62-2F4DD24D4BBD}"/>
              </a:ext>
            </a:extLst>
          </p:cNvPr>
          <p:cNvCxnSpPr>
            <a:cxnSpLocks/>
          </p:cNvCxnSpPr>
          <p:nvPr/>
        </p:nvCxnSpPr>
        <p:spPr>
          <a:xfrm flipV="1">
            <a:off x="433003" y="4703752"/>
            <a:ext cx="3745669" cy="29534"/>
          </a:xfrm>
          <a:prstGeom prst="straightConnector1">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22E87E46-66A3-E2A9-99AC-5B4CF3D14A8C}"/>
              </a:ext>
            </a:extLst>
          </p:cNvPr>
          <p:cNvSpPr txBox="1"/>
          <p:nvPr/>
        </p:nvSpPr>
        <p:spPr>
          <a:xfrm>
            <a:off x="432713" y="2690812"/>
            <a:ext cx="341709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spc="-50" dirty="0">
                <a:solidFill>
                  <a:schemeClr val="bg1"/>
                </a:solidFill>
              </a:rPr>
              <a:t>Hennepin County</a:t>
            </a:r>
            <a:endParaRPr lang="en-US" sz="2400" dirty="0">
              <a:solidFill>
                <a:schemeClr val="bg1"/>
              </a:solidFill>
            </a:endParaRPr>
          </a:p>
        </p:txBody>
      </p:sp>
      <p:sp>
        <p:nvSpPr>
          <p:cNvPr id="3" name="TextBox 2">
            <a:extLst>
              <a:ext uri="{FF2B5EF4-FFF2-40B4-BE49-F238E27FC236}">
                <a16:creationId xmlns:a16="http://schemas.microsoft.com/office/drawing/2014/main" id="{D893843C-E52D-C221-BBC9-38F89766C226}"/>
              </a:ext>
            </a:extLst>
          </p:cNvPr>
          <p:cNvSpPr txBox="1"/>
          <p:nvPr/>
        </p:nvSpPr>
        <p:spPr>
          <a:xfrm>
            <a:off x="431201" y="5015572"/>
            <a:ext cx="3629025" cy="646331"/>
          </a:xfrm>
          <a:prstGeom prst="rect">
            <a:avLst/>
          </a:prstGeom>
          <a:noFill/>
        </p:spPr>
        <p:txBody>
          <a:bodyPr wrap="square" lIns="0" tIns="0" rIns="0" bIns="0" rtlCol="0">
            <a:spAutoFit/>
          </a:bodyPr>
          <a:lstStyle/>
          <a:p>
            <a:pPr algn="l"/>
            <a:r>
              <a:rPr lang="en-US" sz="1400" spc="-50" dirty="0">
                <a:solidFill>
                  <a:schemeClr val="bg1"/>
                </a:solidFill>
              </a:rPr>
              <a:t>Special thanks to the City of Plymouth, whose Head Judge Training served as the basis for </a:t>
            </a:r>
            <a:br>
              <a:rPr lang="en-US" sz="1400" spc="-50" dirty="0">
                <a:solidFill>
                  <a:schemeClr val="bg1"/>
                </a:solidFill>
              </a:rPr>
            </a:br>
            <a:r>
              <a:rPr lang="en-US" sz="1400" spc="-50" dirty="0">
                <a:solidFill>
                  <a:schemeClr val="bg1"/>
                </a:solidFill>
              </a:rPr>
              <a:t>much of this content.</a:t>
            </a:r>
          </a:p>
        </p:txBody>
      </p:sp>
      <p:pic>
        <p:nvPicPr>
          <p:cNvPr id="4" name="Picture 3">
            <a:extLst>
              <a:ext uri="{FF2B5EF4-FFF2-40B4-BE49-F238E27FC236}">
                <a16:creationId xmlns:a16="http://schemas.microsoft.com/office/drawing/2014/main" id="{B3615DC6-7CF2-D408-15BC-A81AE734C4D0}"/>
              </a:ext>
            </a:extLst>
          </p:cNvPr>
          <p:cNvPicPr>
            <a:picLocks noChangeAspect="1"/>
          </p:cNvPicPr>
          <p:nvPr/>
        </p:nvPicPr>
        <p:blipFill>
          <a:blip r:embed="rId5"/>
          <a:stretch>
            <a:fillRect/>
          </a:stretch>
        </p:blipFill>
        <p:spPr>
          <a:xfrm>
            <a:off x="10991882" y="329126"/>
            <a:ext cx="661493" cy="652616"/>
          </a:xfrm>
          <a:prstGeom prst="rect">
            <a:avLst/>
          </a:prstGeom>
        </p:spPr>
      </p:pic>
    </p:spTree>
    <p:custDataLst>
      <p:tags r:id="rId1"/>
    </p:custDataLst>
    <p:extLst>
      <p:ext uri="{BB962C8B-B14F-4D97-AF65-F5344CB8AC3E}">
        <p14:creationId xmlns:p14="http://schemas.microsoft.com/office/powerpoint/2010/main" val="154698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61A26-336E-C62E-893D-48ACBC56BA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48BAE4-6831-4F62-0598-461067959661}"/>
              </a:ext>
            </a:extLst>
          </p:cNvPr>
          <p:cNvSpPr/>
          <p:nvPr/>
        </p:nvSpPr>
        <p:spPr>
          <a:xfrm>
            <a:off x="283932" y="306103"/>
            <a:ext cx="11624137" cy="6275148"/>
          </a:xfrm>
          <a:prstGeom prst="rect">
            <a:avLst/>
          </a:prstGeom>
          <a:solidFill>
            <a:schemeClr val="accent3">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3" name="Content Placeholder 2">
            <a:extLst>
              <a:ext uri="{FF2B5EF4-FFF2-40B4-BE49-F238E27FC236}">
                <a16:creationId xmlns:a16="http://schemas.microsoft.com/office/drawing/2014/main" id="{1E3FFBE8-2488-E3A6-D934-104425E85EC5}"/>
              </a:ext>
            </a:extLst>
          </p:cNvPr>
          <p:cNvSpPr>
            <a:spLocks noGrp="1"/>
          </p:cNvSpPr>
          <p:nvPr>
            <p:ph idx="1"/>
          </p:nvPr>
        </p:nvSpPr>
        <p:spPr>
          <a:xfrm>
            <a:off x="780084" y="1857361"/>
            <a:ext cx="10998200" cy="4788405"/>
          </a:xfrm>
        </p:spPr>
        <p:txBody>
          <a:bodyPr/>
          <a:lstStyle/>
          <a:p>
            <a:pPr marL="320040" lvl="1" indent="-320040">
              <a:lnSpc>
                <a:spcPct val="100000"/>
              </a:lnSpc>
            </a:pPr>
            <a:r>
              <a:rPr lang="en-US" sz="2400" dirty="0">
                <a:solidFill>
                  <a:schemeClr val="tx2"/>
                </a:solidFill>
              </a:rPr>
              <a:t>Administer the oath to all judges working, regardless of assigned shift</a:t>
            </a:r>
          </a:p>
          <a:p>
            <a:pPr marL="320040" lvl="1" indent="-320040">
              <a:lnSpc>
                <a:spcPct val="100000"/>
              </a:lnSpc>
            </a:pPr>
            <a:endParaRPr lang="en-US" sz="1000" dirty="0">
              <a:solidFill>
                <a:schemeClr val="tx2"/>
              </a:solidFill>
            </a:endParaRPr>
          </a:p>
          <a:p>
            <a:pPr marL="320040" lvl="1" indent="-320040">
              <a:lnSpc>
                <a:spcPct val="100000"/>
              </a:lnSpc>
            </a:pPr>
            <a:r>
              <a:rPr lang="en-US" sz="2400" dirty="0">
                <a:solidFill>
                  <a:schemeClr val="tx2"/>
                </a:solidFill>
                <a:latin typeface="Lato" panose="020F0502020204030203" pitchFamily="34" charset="0"/>
              </a:rPr>
              <a:t>Assign judges’ duties and supervise operations</a:t>
            </a:r>
          </a:p>
          <a:p>
            <a:pPr marL="320040" lvl="1" indent="-320040">
              <a:lnSpc>
                <a:spcPct val="100000"/>
              </a:lnSpc>
            </a:pPr>
            <a:endParaRPr lang="en-US" sz="1000" dirty="0">
              <a:solidFill>
                <a:schemeClr val="tx2"/>
              </a:solidFill>
            </a:endParaRPr>
          </a:p>
          <a:p>
            <a:pPr marL="320040" lvl="1" indent="-320040">
              <a:lnSpc>
                <a:spcPct val="100000"/>
              </a:lnSpc>
            </a:pPr>
            <a:r>
              <a:rPr lang="en-US" sz="2400" dirty="0">
                <a:solidFill>
                  <a:schemeClr val="tx2"/>
                </a:solidFill>
                <a:latin typeface="Lato" panose="020F0502020204030203" pitchFamily="34" charset="0"/>
              </a:rPr>
              <a:t>Resolve incidents and manage disruptions</a:t>
            </a:r>
          </a:p>
          <a:p>
            <a:pPr marL="320040" lvl="1" indent="-320040">
              <a:lnSpc>
                <a:spcPct val="100000"/>
              </a:lnSpc>
            </a:pPr>
            <a:endParaRPr lang="en-US" sz="1000" dirty="0">
              <a:solidFill>
                <a:schemeClr val="tx2"/>
              </a:solidFill>
              <a:latin typeface="Lato" panose="020F0502020204030203" pitchFamily="34" charset="0"/>
            </a:endParaRPr>
          </a:p>
          <a:p>
            <a:pPr marL="320040" lvl="1" indent="-320040">
              <a:lnSpc>
                <a:spcPct val="100000"/>
              </a:lnSpc>
            </a:pPr>
            <a:r>
              <a:rPr lang="en-US" sz="2400" dirty="0">
                <a:solidFill>
                  <a:schemeClr val="tx2"/>
                </a:solidFill>
                <a:latin typeface="Lato" panose="020F0502020204030203" pitchFamily="34" charset="0"/>
              </a:rPr>
              <a:t>Verify all required forms and paperwork are filled out completely and accurately</a:t>
            </a:r>
          </a:p>
          <a:p>
            <a:pPr marL="320040" lvl="1" indent="-320040">
              <a:lnSpc>
                <a:spcPct val="100000"/>
              </a:lnSpc>
            </a:pPr>
            <a:endParaRPr lang="en-US" sz="1000" dirty="0">
              <a:solidFill>
                <a:schemeClr val="tx2"/>
              </a:solidFill>
              <a:latin typeface="Lato" panose="020F0502020204030203" pitchFamily="34" charset="0"/>
            </a:endParaRPr>
          </a:p>
          <a:p>
            <a:pPr marL="320040" lvl="1" indent="-320040">
              <a:lnSpc>
                <a:spcPct val="100000"/>
              </a:lnSpc>
            </a:pPr>
            <a:r>
              <a:rPr lang="en-US" sz="2400" dirty="0">
                <a:solidFill>
                  <a:schemeClr val="tx2"/>
                </a:solidFill>
                <a:latin typeface="Lato" panose="020F0502020204030203" pitchFamily="34" charset="0"/>
              </a:rPr>
              <a:t>Manage required polling place documentation:</a:t>
            </a:r>
          </a:p>
          <a:p>
            <a:pPr marL="685800" lvl="2" indent="-320040">
              <a:lnSpc>
                <a:spcPct val="100000"/>
              </a:lnSpc>
              <a:buFont typeface="Arial" panose="020B0604020202020204" pitchFamily="34" charset="0"/>
              <a:buChar char="•"/>
            </a:pPr>
            <a:r>
              <a:rPr lang="en-US" sz="2400" kern="100" spc="-90" dirty="0">
                <a:solidFill>
                  <a:schemeClr val="tx2"/>
                </a:solidFill>
                <a:latin typeface="Lato" panose="020F0502020204030203" pitchFamily="34" charset="0"/>
              </a:rPr>
              <a:t>Voter Statistics Worksheet, Incident Log, Voter Information Corrections form, etc.</a:t>
            </a:r>
          </a:p>
          <a:p>
            <a:pPr marL="685800" lvl="2" indent="-320040">
              <a:lnSpc>
                <a:spcPct val="100000"/>
              </a:lnSpc>
              <a:buFont typeface="Arial" panose="020B0604020202020204" pitchFamily="34" charset="0"/>
              <a:buChar char="•"/>
            </a:pPr>
            <a:endParaRPr lang="en-US" sz="1000" kern="100" spc="-90" dirty="0">
              <a:solidFill>
                <a:schemeClr val="tx2"/>
              </a:solidFill>
              <a:latin typeface="Lato" panose="020F0502020204030203" pitchFamily="34" charset="0"/>
            </a:endParaRPr>
          </a:p>
          <a:p>
            <a:pPr marL="320040" lvl="1" indent="-320040">
              <a:lnSpc>
                <a:spcPct val="100000"/>
              </a:lnSpc>
            </a:pPr>
            <a:r>
              <a:rPr lang="en-US" sz="2400" dirty="0">
                <a:solidFill>
                  <a:schemeClr val="tx2"/>
                </a:solidFill>
                <a:latin typeface="Lato" panose="020F0502020204030203" pitchFamily="34" charset="0"/>
              </a:rPr>
              <a:t>Deliver ballots, poll books, memory stick, and paperwork to Elections HQ at end </a:t>
            </a:r>
            <a:br>
              <a:rPr lang="en-US" sz="2400" dirty="0">
                <a:solidFill>
                  <a:schemeClr val="tx2"/>
                </a:solidFill>
                <a:latin typeface="Lato" panose="020F0502020204030203" pitchFamily="34" charset="0"/>
              </a:rPr>
            </a:br>
            <a:r>
              <a:rPr lang="en-US" sz="2400" dirty="0">
                <a:solidFill>
                  <a:schemeClr val="tx2"/>
                </a:solidFill>
                <a:latin typeface="Lato" panose="020F0502020204030203" pitchFamily="34" charset="0"/>
              </a:rPr>
              <a:t>of the night</a:t>
            </a:r>
          </a:p>
        </p:txBody>
      </p:sp>
      <p:pic>
        <p:nvPicPr>
          <p:cNvPr id="9" name="Graphic 8" descr="Raised hand outline">
            <a:extLst>
              <a:ext uri="{FF2B5EF4-FFF2-40B4-BE49-F238E27FC236}">
                <a16:creationId xmlns:a16="http://schemas.microsoft.com/office/drawing/2014/main" id="{3E03810E-7396-8F61-CB15-A67F439EF1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9684981" y="1567258"/>
            <a:ext cx="2032670" cy="2032670"/>
          </a:xfrm>
          <a:prstGeom prst="rect">
            <a:avLst/>
          </a:prstGeom>
        </p:spPr>
      </p:pic>
      <p:sp>
        <p:nvSpPr>
          <p:cNvPr id="6" name="Rectangle 5">
            <a:extLst>
              <a:ext uri="{FF2B5EF4-FFF2-40B4-BE49-F238E27FC236}">
                <a16:creationId xmlns:a16="http://schemas.microsoft.com/office/drawing/2014/main" id="{EE2EF699-AFC6-B594-77EE-AB62B7A740D2}"/>
              </a:ext>
            </a:extLst>
          </p:cNvPr>
          <p:cNvSpPr/>
          <p:nvPr/>
        </p:nvSpPr>
        <p:spPr>
          <a:xfrm>
            <a:off x="283931" y="266987"/>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7D990CFD-28D6-75FF-5358-2416433063E6}"/>
              </a:ext>
            </a:extLst>
          </p:cNvPr>
          <p:cNvSpPr>
            <a:spLocks noGrp="1"/>
          </p:cNvSpPr>
          <p:nvPr>
            <p:ph type="title"/>
          </p:nvPr>
        </p:nvSpPr>
        <p:spPr>
          <a:xfrm>
            <a:off x="761999" y="648822"/>
            <a:ext cx="10906397" cy="496098"/>
          </a:xfrm>
        </p:spPr>
        <p:txBody>
          <a:bodyPr/>
          <a:lstStyle/>
          <a:p>
            <a:r>
              <a:rPr lang="en-US" sz="4000" b="1" dirty="0">
                <a:solidFill>
                  <a:schemeClr val="bg1"/>
                </a:solidFill>
              </a:rPr>
              <a:t>Election Day Duties</a:t>
            </a:r>
          </a:p>
        </p:txBody>
      </p:sp>
      <p:sp>
        <p:nvSpPr>
          <p:cNvPr id="5" name="Slide Number Placeholder 4">
            <a:extLst>
              <a:ext uri="{FF2B5EF4-FFF2-40B4-BE49-F238E27FC236}">
                <a16:creationId xmlns:a16="http://schemas.microsoft.com/office/drawing/2014/main" id="{9E6A6FAA-DF5A-0CBA-0A8D-368953455A1C}"/>
              </a:ext>
            </a:extLst>
          </p:cNvPr>
          <p:cNvSpPr>
            <a:spLocks noGrp="1"/>
          </p:cNvSpPr>
          <p:nvPr>
            <p:ph type="sldNum" sz="quarter" idx="12"/>
          </p:nvPr>
        </p:nvSpPr>
        <p:spPr/>
        <p:txBody>
          <a:bodyPr/>
          <a:lstStyle/>
          <a:p>
            <a:fld id="{E097BF52-0257-49D6-BB20-385A163947A0}" type="slidenum">
              <a:rPr lang="en-US" smtClean="0"/>
              <a:t>10</a:t>
            </a:fld>
            <a:endParaRPr lang="en-US"/>
          </a:p>
        </p:txBody>
      </p:sp>
    </p:spTree>
    <p:custDataLst>
      <p:tags r:id="rId1"/>
    </p:custDataLst>
    <p:extLst>
      <p:ext uri="{BB962C8B-B14F-4D97-AF65-F5344CB8AC3E}">
        <p14:creationId xmlns:p14="http://schemas.microsoft.com/office/powerpoint/2010/main" val="76157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BA50-B888-5C24-FDB4-61FA4FA1D3E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037A21A-C570-5CA0-895E-99D41800714A}"/>
              </a:ext>
            </a:extLst>
          </p:cNvPr>
          <p:cNvSpPr>
            <a:spLocks noGrp="1"/>
          </p:cNvSpPr>
          <p:nvPr>
            <p:ph type="body" sz="quarter" idx="16"/>
          </p:nvPr>
        </p:nvSpPr>
        <p:spPr>
          <a:xfrm flipV="1">
            <a:off x="290513" y="268286"/>
            <a:ext cx="11622087" cy="6321426"/>
          </a:xfrm>
        </p:spPr>
        <p:txBody>
          <a:bodyPr/>
          <a:lstStyle/>
          <a:p>
            <a:endParaRPr lang="en-US" dirty="0">
              <a:solidFill>
                <a:schemeClr val="bg2"/>
              </a:solidFill>
            </a:endParaRPr>
          </a:p>
        </p:txBody>
      </p:sp>
      <p:sp>
        <p:nvSpPr>
          <p:cNvPr id="6" name="Title 5">
            <a:extLst>
              <a:ext uri="{FF2B5EF4-FFF2-40B4-BE49-F238E27FC236}">
                <a16:creationId xmlns:a16="http://schemas.microsoft.com/office/drawing/2014/main" id="{ECE66D3B-560C-2A68-519A-0298CC24E816}"/>
              </a:ext>
            </a:extLst>
          </p:cNvPr>
          <p:cNvSpPr>
            <a:spLocks noGrp="1"/>
          </p:cNvSpPr>
          <p:nvPr>
            <p:ph type="title"/>
          </p:nvPr>
        </p:nvSpPr>
        <p:spPr>
          <a:xfrm>
            <a:off x="4102100" y="823882"/>
            <a:ext cx="6599238" cy="669671"/>
          </a:xfrm>
        </p:spPr>
        <p:txBody>
          <a:bodyPr>
            <a:normAutofit/>
          </a:bodyPr>
          <a:lstStyle/>
          <a:p>
            <a:r>
              <a:rPr lang="en-US" sz="4000" b="1" dirty="0"/>
              <a:t>Managing Election Judges</a:t>
            </a:r>
          </a:p>
        </p:txBody>
      </p:sp>
      <p:sp>
        <p:nvSpPr>
          <p:cNvPr id="5" name="Slide Number Placeholder 4">
            <a:extLst>
              <a:ext uri="{FF2B5EF4-FFF2-40B4-BE49-F238E27FC236}">
                <a16:creationId xmlns:a16="http://schemas.microsoft.com/office/drawing/2014/main" id="{EDA738A7-AB44-F89B-5956-06A5CCD8E2AD}"/>
              </a:ext>
            </a:extLst>
          </p:cNvPr>
          <p:cNvSpPr>
            <a:spLocks noGrp="1"/>
          </p:cNvSpPr>
          <p:nvPr>
            <p:ph type="sldNum" sz="quarter" idx="12"/>
          </p:nvPr>
        </p:nvSpPr>
        <p:spPr/>
        <p:txBody>
          <a:bodyPr/>
          <a:lstStyle/>
          <a:p>
            <a:fld id="{E097BF52-0257-49D6-BB20-385A163947A0}" type="slidenum">
              <a:rPr lang="en-US" smtClean="0"/>
              <a:t>11</a:t>
            </a:fld>
            <a:endParaRPr lang="en-US"/>
          </a:p>
        </p:txBody>
      </p:sp>
      <p:sp>
        <p:nvSpPr>
          <p:cNvPr id="11" name="Content Placeholder 2">
            <a:extLst>
              <a:ext uri="{FF2B5EF4-FFF2-40B4-BE49-F238E27FC236}">
                <a16:creationId xmlns:a16="http://schemas.microsoft.com/office/drawing/2014/main" id="{54D1A9B6-5783-8E68-8838-9341D34A4B10}"/>
              </a:ext>
            </a:extLst>
          </p:cNvPr>
          <p:cNvSpPr txBox="1">
            <a:spLocks/>
          </p:cNvSpPr>
          <p:nvPr/>
        </p:nvSpPr>
        <p:spPr>
          <a:xfrm>
            <a:off x="4010740" y="1960872"/>
            <a:ext cx="7646094" cy="43164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j-lt"/>
              </a:rPr>
              <a:t>Conduct yourself professionally and appropriately</a:t>
            </a: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chemeClr val="tx2"/>
              </a:solidFill>
              <a:effectLst/>
              <a:uLnTx/>
              <a:uFillTx/>
              <a:latin typeface="+mj-lt"/>
            </a:endParaRP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j-lt"/>
              </a:rPr>
              <a:t>Be courteous to everyone</a:t>
            </a: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chemeClr val="tx2"/>
              </a:solidFill>
              <a:effectLst/>
              <a:uLnTx/>
              <a:uFillTx/>
              <a:latin typeface="+mj-lt"/>
            </a:endParaRP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j-lt"/>
              </a:rPr>
              <a:t>Provide breaks to election judges</a:t>
            </a: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chemeClr val="tx2"/>
              </a:solidFill>
              <a:effectLst/>
              <a:uLnTx/>
              <a:uFillTx/>
              <a:latin typeface="+mj-lt"/>
            </a:endParaRP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j-lt"/>
              </a:rPr>
              <a:t>If you encounter language, gender, racial, or cultural differences, be patient as you help the voter</a:t>
            </a: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chemeClr val="tx2"/>
              </a:solidFill>
              <a:effectLst/>
              <a:uLnTx/>
              <a:uFillTx/>
              <a:latin typeface="+mj-lt"/>
            </a:endParaRPr>
          </a:p>
          <a:p>
            <a:pPr marL="320040" marR="0" lvl="0" indent="-320040" algn="l" defTabSz="914400" rtl="0" eaLnBrk="1" fontAlgn="auto" latinLnBrk="0" hangingPunct="1">
              <a:lnSpc>
                <a:spcPct val="100000"/>
              </a:lnSpc>
              <a:spcBef>
                <a:spcPts val="10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j-lt"/>
              </a:rPr>
              <a:t>Respond with words that are factual, not emotional, and maintain neutrality</a:t>
            </a:r>
          </a:p>
        </p:txBody>
      </p:sp>
      <p:sp>
        <p:nvSpPr>
          <p:cNvPr id="12" name="Rectangle 11">
            <a:extLst>
              <a:ext uri="{FF2B5EF4-FFF2-40B4-BE49-F238E27FC236}">
                <a16:creationId xmlns:a16="http://schemas.microsoft.com/office/drawing/2014/main" id="{7B601F1E-02CE-695B-2CF7-7E9E6269249B}"/>
              </a:ext>
            </a:extLst>
          </p:cNvPr>
          <p:cNvSpPr/>
          <p:nvPr/>
        </p:nvSpPr>
        <p:spPr>
          <a:xfrm>
            <a:off x="279401" y="268287"/>
            <a:ext cx="3394980" cy="63271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4" name="Content Placeholder 2">
            <a:extLst>
              <a:ext uri="{FF2B5EF4-FFF2-40B4-BE49-F238E27FC236}">
                <a16:creationId xmlns:a16="http://schemas.microsoft.com/office/drawing/2014/main" id="{2AF84C24-A4B4-A826-FCEB-44A4B108D671}"/>
              </a:ext>
            </a:extLst>
          </p:cNvPr>
          <p:cNvSpPr txBox="1">
            <a:spLocks/>
          </p:cNvSpPr>
          <p:nvPr/>
        </p:nvSpPr>
        <p:spPr>
          <a:xfrm>
            <a:off x="597401" y="2677526"/>
            <a:ext cx="2908147" cy="313907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000" b="1" dirty="0">
                <a:solidFill>
                  <a:schemeClr val="tx2"/>
                </a:solidFill>
                <a:latin typeface="+mj-lt"/>
                <a:cs typeface="Segoe UI"/>
              </a:rPr>
              <a:t>Keep these things in mind while managing your team on Election Day</a:t>
            </a:r>
          </a:p>
        </p:txBody>
      </p:sp>
      <p:grpSp>
        <p:nvGrpSpPr>
          <p:cNvPr id="3" name="Group 2">
            <a:extLst>
              <a:ext uri="{FF2B5EF4-FFF2-40B4-BE49-F238E27FC236}">
                <a16:creationId xmlns:a16="http://schemas.microsoft.com/office/drawing/2014/main" id="{1CAD27B1-221C-2831-3598-F7042C2FFA87}"/>
              </a:ext>
              <a:ext uri="{C183D7F6-B498-43B3-948B-1728B52AA6E4}">
                <adec:decorative xmlns:adec="http://schemas.microsoft.com/office/drawing/2017/decorative" val="1"/>
              </a:ext>
            </a:extLst>
          </p:cNvPr>
          <p:cNvGrpSpPr/>
          <p:nvPr/>
        </p:nvGrpSpPr>
        <p:grpSpPr>
          <a:xfrm>
            <a:off x="691619" y="2632456"/>
            <a:ext cx="2982762" cy="2499647"/>
            <a:chOff x="483326" y="3288574"/>
            <a:chExt cx="2899955" cy="1789613"/>
          </a:xfrm>
        </p:grpSpPr>
        <p:cxnSp>
          <p:nvCxnSpPr>
            <p:cNvPr id="7" name="Straight Connector 6">
              <a:extLst>
                <a:ext uri="{FF2B5EF4-FFF2-40B4-BE49-F238E27FC236}">
                  <a16:creationId xmlns:a16="http://schemas.microsoft.com/office/drawing/2014/main" id="{A0387625-90B9-DC77-8F6D-E1F67E2BB59B}"/>
                </a:ext>
              </a:extLst>
            </p:cNvPr>
            <p:cNvCxnSpPr>
              <a:cxnSpLocks/>
            </p:cNvCxnSpPr>
            <p:nvPr/>
          </p:nvCxnSpPr>
          <p:spPr>
            <a:xfrm>
              <a:off x="483326" y="3288574"/>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D4F03544-D977-33C0-B3B7-3C1781DE7BD1}"/>
                </a:ext>
              </a:extLst>
            </p:cNvPr>
            <p:cNvCxnSpPr>
              <a:cxnSpLocks/>
            </p:cNvCxnSpPr>
            <p:nvPr/>
          </p:nvCxnSpPr>
          <p:spPr>
            <a:xfrm>
              <a:off x="483326" y="5078187"/>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grpSp>
      <p:pic>
        <p:nvPicPr>
          <p:cNvPr id="2" name="Picture 1">
            <a:extLst>
              <a:ext uri="{FF2B5EF4-FFF2-40B4-BE49-F238E27FC236}">
                <a16:creationId xmlns:a16="http://schemas.microsoft.com/office/drawing/2014/main" id="{368436A6-D32F-9704-2D86-B283AA25D0A5}"/>
              </a:ext>
            </a:extLst>
          </p:cNvPr>
          <p:cNvPicPr>
            <a:picLocks noChangeAspect="1"/>
          </p:cNvPicPr>
          <p:nvPr/>
        </p:nvPicPr>
        <p:blipFill>
          <a:blip r:embed="rId4"/>
          <a:stretch>
            <a:fillRect/>
          </a:stretch>
        </p:blipFill>
        <p:spPr>
          <a:xfrm>
            <a:off x="10865211" y="240806"/>
            <a:ext cx="661493" cy="652616"/>
          </a:xfrm>
          <a:prstGeom prst="rect">
            <a:avLst/>
          </a:prstGeom>
        </p:spPr>
      </p:pic>
    </p:spTree>
    <p:custDataLst>
      <p:tags r:id="rId1"/>
    </p:custDataLst>
    <p:extLst>
      <p:ext uri="{BB962C8B-B14F-4D97-AF65-F5344CB8AC3E}">
        <p14:creationId xmlns:p14="http://schemas.microsoft.com/office/powerpoint/2010/main" val="219859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21D4-B2FB-DF88-6738-675242BF0BF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4287BA2-491E-6E61-C06B-07F12D3C2776}"/>
              </a:ext>
            </a:extLst>
          </p:cNvPr>
          <p:cNvSpPr>
            <a:spLocks noGrp="1"/>
          </p:cNvSpPr>
          <p:nvPr>
            <p:ph type="body" sz="quarter" idx="16"/>
          </p:nvPr>
        </p:nvSpPr>
        <p:spPr>
          <a:xfrm flipV="1">
            <a:off x="290513" y="268287"/>
            <a:ext cx="11622087" cy="6208939"/>
          </a:xfrm>
          <a:solidFill>
            <a:schemeClr val="tx2">
              <a:lumMod val="20000"/>
              <a:lumOff val="80000"/>
            </a:schemeClr>
          </a:solidFill>
        </p:spPr>
        <p:txBody>
          <a:bodyPr/>
          <a:lstStyle/>
          <a:p>
            <a:endParaRPr lang="en-US" dirty="0"/>
          </a:p>
        </p:txBody>
      </p:sp>
      <p:sp>
        <p:nvSpPr>
          <p:cNvPr id="6" name="Title 5">
            <a:extLst>
              <a:ext uri="{FF2B5EF4-FFF2-40B4-BE49-F238E27FC236}">
                <a16:creationId xmlns:a16="http://schemas.microsoft.com/office/drawing/2014/main" id="{22BC9A68-D8E0-B1D9-96AA-239657092C63}"/>
              </a:ext>
            </a:extLst>
          </p:cNvPr>
          <p:cNvSpPr>
            <a:spLocks noGrp="1"/>
          </p:cNvSpPr>
          <p:nvPr>
            <p:ph type="title"/>
          </p:nvPr>
        </p:nvSpPr>
        <p:spPr>
          <a:xfrm>
            <a:off x="799900" y="910668"/>
            <a:ext cx="9901437" cy="496098"/>
          </a:xfrm>
        </p:spPr>
        <p:txBody>
          <a:bodyPr/>
          <a:lstStyle/>
          <a:p>
            <a:r>
              <a:rPr lang="en-US" sz="4000" b="1" dirty="0"/>
              <a:t>Party Balance</a:t>
            </a:r>
          </a:p>
        </p:txBody>
      </p:sp>
      <p:sp>
        <p:nvSpPr>
          <p:cNvPr id="5" name="Slide Number Placeholder 4">
            <a:extLst>
              <a:ext uri="{FF2B5EF4-FFF2-40B4-BE49-F238E27FC236}">
                <a16:creationId xmlns:a16="http://schemas.microsoft.com/office/drawing/2014/main" id="{81CAF86F-C30D-33FB-2F4B-50D57740384E}"/>
              </a:ext>
            </a:extLst>
          </p:cNvPr>
          <p:cNvSpPr>
            <a:spLocks noGrp="1"/>
          </p:cNvSpPr>
          <p:nvPr>
            <p:ph type="sldNum" sz="quarter" idx="12"/>
          </p:nvPr>
        </p:nvSpPr>
        <p:spPr/>
        <p:txBody>
          <a:bodyPr/>
          <a:lstStyle/>
          <a:p>
            <a:fld id="{E097BF52-0257-49D6-BB20-385A163947A0}" type="slidenum">
              <a:rPr lang="en-US" smtClean="0"/>
              <a:t>12</a:t>
            </a:fld>
            <a:endParaRPr lang="en-US"/>
          </a:p>
        </p:txBody>
      </p:sp>
      <p:sp>
        <p:nvSpPr>
          <p:cNvPr id="9" name="Content Placeholder 2">
            <a:extLst>
              <a:ext uri="{FF2B5EF4-FFF2-40B4-BE49-F238E27FC236}">
                <a16:creationId xmlns:a16="http://schemas.microsoft.com/office/drawing/2014/main" id="{89C10C43-4D9A-4193-11C4-3FF1FCC22CF8}"/>
              </a:ext>
            </a:extLst>
          </p:cNvPr>
          <p:cNvSpPr txBox="1">
            <a:spLocks/>
          </p:cNvSpPr>
          <p:nvPr/>
        </p:nvSpPr>
        <p:spPr>
          <a:xfrm>
            <a:off x="799900" y="1943100"/>
            <a:ext cx="11101587" cy="4206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marR="0" lvl="0" indent="-32004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60" normalizeH="0" noProof="0" dirty="0">
                <a:ln>
                  <a:noFill/>
                </a:ln>
                <a:solidFill>
                  <a:schemeClr val="tx2"/>
                </a:solidFill>
                <a:effectLst/>
                <a:uLnTx/>
                <a:uFillTx/>
                <a:latin typeface="+mj-lt"/>
              </a:rPr>
              <a:t>Head Judge must assign party balance activities while using discretion and respect</a:t>
            </a:r>
          </a:p>
          <a:p>
            <a:pPr marL="320040" marR="0" lvl="0" indent="-32004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2"/>
              </a:solidFill>
              <a:effectLst/>
              <a:uLnTx/>
              <a:uFillTx/>
              <a:latin typeface="+mj-lt"/>
            </a:endParaRPr>
          </a:p>
          <a:p>
            <a:pPr marL="320040" marR="0" lvl="0" indent="-32004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mj-lt"/>
              </a:rPr>
              <a:t>Major Political Party balance required when:</a:t>
            </a:r>
          </a:p>
          <a:p>
            <a:pPr marR="0" lvl="1" indent="-32004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2"/>
                </a:solidFill>
                <a:effectLst/>
                <a:uLnTx/>
                <a:uFillTx/>
                <a:latin typeface="+mj-lt"/>
              </a:rPr>
              <a:t>Giving assistance to voters in marking ballots</a:t>
            </a:r>
          </a:p>
          <a:p>
            <a:pPr marR="0" lvl="1" indent="-32004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dirty="0">
                <a:solidFill>
                  <a:schemeClr val="tx2"/>
                </a:solidFill>
                <a:latin typeface="+mj-lt"/>
              </a:rPr>
              <a:t>Explaining a ballot marking error to a voter</a:t>
            </a:r>
            <a:endParaRPr kumimoji="0" lang="en-US" b="0" i="0" u="none" strike="noStrike" kern="1200" cap="none" spc="0" normalizeH="0" baseline="0" noProof="0" dirty="0">
              <a:ln>
                <a:noFill/>
              </a:ln>
              <a:solidFill>
                <a:schemeClr val="tx2"/>
              </a:solidFill>
              <a:effectLst/>
              <a:uLnTx/>
              <a:uFillTx/>
              <a:latin typeface="+mj-lt"/>
            </a:endParaRPr>
          </a:p>
          <a:p>
            <a:pPr marR="0" lvl="1" indent="-32004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2"/>
                </a:solidFill>
                <a:effectLst/>
                <a:uLnTx/>
                <a:uFillTx/>
                <a:latin typeface="+mj-lt"/>
              </a:rPr>
              <a:t>Duplicating ballots</a:t>
            </a:r>
          </a:p>
          <a:p>
            <a:pPr marR="0" lvl="1" indent="-32004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2"/>
                </a:solidFill>
                <a:effectLst/>
                <a:uLnTx/>
                <a:uFillTx/>
                <a:latin typeface="+mj-lt"/>
              </a:rPr>
              <a:t>Opening the ballot box during voting hours to empty a full ballot </a:t>
            </a:r>
            <a:br>
              <a:rPr kumimoji="0" lang="en-US" b="0" i="0" u="none" strike="noStrike" kern="1200" cap="none" spc="0" normalizeH="0" baseline="0" noProof="0" dirty="0">
                <a:ln>
                  <a:noFill/>
                </a:ln>
                <a:solidFill>
                  <a:schemeClr val="tx2"/>
                </a:solidFill>
                <a:effectLst/>
                <a:uLnTx/>
                <a:uFillTx/>
                <a:latin typeface="+mj-lt"/>
              </a:rPr>
            </a:br>
            <a:r>
              <a:rPr kumimoji="0" lang="en-US" b="0" i="0" u="none" strike="noStrike" kern="1200" cap="none" spc="0" normalizeH="0" baseline="0" noProof="0" dirty="0">
                <a:ln>
                  <a:noFill/>
                </a:ln>
                <a:solidFill>
                  <a:schemeClr val="tx2"/>
                </a:solidFill>
                <a:effectLst/>
                <a:uLnTx/>
                <a:uFillTx/>
                <a:latin typeface="+mj-lt"/>
              </a:rPr>
              <a:t>compartment or fix a ballot jam</a:t>
            </a:r>
          </a:p>
          <a:p>
            <a:pPr marR="0" lvl="1" indent="-32004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2"/>
                </a:solidFill>
                <a:effectLst/>
                <a:uLnTx/>
                <a:uFillTx/>
                <a:latin typeface="+mj-lt"/>
              </a:rPr>
              <a:t>Curbside voting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0A9BAC6-0B01-8C48-553B-A656118C3502}"/>
              </a:ext>
            </a:extLst>
          </p:cNvPr>
          <p:cNvPicPr>
            <a:picLocks noChangeAspect="1"/>
          </p:cNvPicPr>
          <p:nvPr/>
        </p:nvPicPr>
        <p:blipFill>
          <a:blip r:embed="rId3"/>
          <a:stretch>
            <a:fillRect/>
          </a:stretch>
        </p:blipFill>
        <p:spPr>
          <a:xfrm>
            <a:off x="10865211" y="252838"/>
            <a:ext cx="661493" cy="652616"/>
          </a:xfrm>
          <a:prstGeom prst="rect">
            <a:avLst/>
          </a:prstGeom>
        </p:spPr>
      </p:pic>
      <p:pic>
        <p:nvPicPr>
          <p:cNvPr id="4" name="Graphic 3" descr="Scales of justice with solid fill">
            <a:extLst>
              <a:ext uri="{FF2B5EF4-FFF2-40B4-BE49-F238E27FC236}">
                <a16:creationId xmlns:a16="http://schemas.microsoft.com/office/drawing/2014/main" id="{8D8FDC9A-5C47-C4F6-6024-A34245AB82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11423" y="2537539"/>
            <a:ext cx="2023561" cy="2023561"/>
          </a:xfrm>
          <a:prstGeom prst="rect">
            <a:avLst/>
          </a:prstGeom>
        </p:spPr>
      </p:pic>
      <p:pic>
        <p:nvPicPr>
          <p:cNvPr id="7" name="Graphic 6" descr="Scales of justice with solid fill">
            <a:extLst>
              <a:ext uri="{FF2B5EF4-FFF2-40B4-BE49-F238E27FC236}">
                <a16:creationId xmlns:a16="http://schemas.microsoft.com/office/drawing/2014/main" id="{F0BEAC2B-D417-CF54-8C47-5144696B070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559287" y="2473363"/>
            <a:ext cx="2023561" cy="2023561"/>
          </a:xfrm>
          <a:prstGeom prst="rect">
            <a:avLst/>
          </a:prstGeom>
        </p:spPr>
      </p:pic>
    </p:spTree>
    <p:custDataLst>
      <p:tags r:id="rId1"/>
    </p:custDataLst>
    <p:extLst>
      <p:ext uri="{BB962C8B-B14F-4D97-AF65-F5344CB8AC3E}">
        <p14:creationId xmlns:p14="http://schemas.microsoft.com/office/powerpoint/2010/main" val="340470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DDFE-7427-5A22-94DB-E26F3F4AB0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CE7810-6112-4862-87CA-F4BE834EBB66}"/>
              </a:ext>
            </a:extLst>
          </p:cNvPr>
          <p:cNvSpPr/>
          <p:nvPr/>
        </p:nvSpPr>
        <p:spPr>
          <a:xfrm>
            <a:off x="290650" y="268287"/>
            <a:ext cx="3394980" cy="63271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C8C84F0E-1CE9-FCF4-4310-4D251B1D7AE1}"/>
              </a:ext>
            </a:extLst>
          </p:cNvPr>
          <p:cNvSpPr>
            <a:spLocks noGrp="1"/>
          </p:cNvSpPr>
          <p:nvPr>
            <p:ph type="ctrTitle" idx="4294967295"/>
          </p:nvPr>
        </p:nvSpPr>
        <p:spPr>
          <a:xfrm>
            <a:off x="800690" y="3237004"/>
            <a:ext cx="2374900" cy="988540"/>
          </a:xfrm>
        </p:spPr>
        <p:txBody>
          <a:bodyPr/>
          <a:lstStyle/>
          <a:p>
            <a:r>
              <a:rPr lang="en-US" sz="4000" b="1" dirty="0"/>
              <a:t>Opening the Polls</a:t>
            </a:r>
          </a:p>
        </p:txBody>
      </p:sp>
      <p:pic>
        <p:nvPicPr>
          <p:cNvPr id="12" name="Picture Placeholder 11">
            <a:extLst>
              <a:ext uri="{FF2B5EF4-FFF2-40B4-BE49-F238E27FC236}">
                <a16:creationId xmlns:a16="http://schemas.microsoft.com/office/drawing/2014/main" id="{7E96BCDE-646D-169C-DDD9-81E8F483E5E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4253" r="14253"/>
          <a:stretch/>
        </p:blipFill>
        <p:spPr>
          <a:xfrm>
            <a:off x="3481330" y="268288"/>
            <a:ext cx="8420020" cy="6325510"/>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4" name="Picture 3">
            <a:extLst>
              <a:ext uri="{FF2B5EF4-FFF2-40B4-BE49-F238E27FC236}">
                <a16:creationId xmlns:a16="http://schemas.microsoft.com/office/drawing/2014/main" id="{5C1F3068-9159-5F93-6C76-733F92E25651}"/>
              </a:ext>
            </a:extLst>
          </p:cNvPr>
          <p:cNvPicPr>
            <a:picLocks noChangeAspect="1"/>
          </p:cNvPicPr>
          <p:nvPr/>
        </p:nvPicPr>
        <p:blipFill>
          <a:blip r:embed="rId5"/>
          <a:stretch>
            <a:fillRect/>
          </a:stretch>
        </p:blipFill>
        <p:spPr>
          <a:xfrm>
            <a:off x="10865211" y="264202"/>
            <a:ext cx="661493" cy="652616"/>
          </a:xfrm>
          <a:prstGeom prst="rect">
            <a:avLst/>
          </a:prstGeom>
        </p:spPr>
      </p:pic>
      <p:grpSp>
        <p:nvGrpSpPr>
          <p:cNvPr id="7" name="Group 6">
            <a:extLst>
              <a:ext uri="{FF2B5EF4-FFF2-40B4-BE49-F238E27FC236}">
                <a16:creationId xmlns:a16="http://schemas.microsoft.com/office/drawing/2014/main" id="{B4A249FE-1FD2-9546-2D87-3C62E692C62F}"/>
              </a:ext>
              <a:ext uri="{C183D7F6-B498-43B3-948B-1728B52AA6E4}">
                <adec:decorative xmlns:adec="http://schemas.microsoft.com/office/drawing/2017/decorative" val="1"/>
              </a:ext>
            </a:extLst>
          </p:cNvPr>
          <p:cNvGrpSpPr/>
          <p:nvPr/>
        </p:nvGrpSpPr>
        <p:grpSpPr>
          <a:xfrm>
            <a:off x="702868" y="2971801"/>
            <a:ext cx="2778462" cy="1435100"/>
            <a:chOff x="483326" y="3288574"/>
            <a:chExt cx="2899955" cy="1789613"/>
          </a:xfrm>
        </p:grpSpPr>
        <p:cxnSp>
          <p:nvCxnSpPr>
            <p:cNvPr id="8" name="Straight Connector 7">
              <a:extLst>
                <a:ext uri="{FF2B5EF4-FFF2-40B4-BE49-F238E27FC236}">
                  <a16:creationId xmlns:a16="http://schemas.microsoft.com/office/drawing/2014/main" id="{6F0DE6EF-65CA-631B-0165-1DA012D51B14}"/>
                </a:ext>
              </a:extLst>
            </p:cNvPr>
            <p:cNvCxnSpPr>
              <a:cxnSpLocks/>
            </p:cNvCxnSpPr>
            <p:nvPr/>
          </p:nvCxnSpPr>
          <p:spPr>
            <a:xfrm>
              <a:off x="483326" y="3288574"/>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32FD562E-86A6-9FD5-BFC0-005A6812EE50}"/>
                </a:ext>
              </a:extLst>
            </p:cNvPr>
            <p:cNvCxnSpPr>
              <a:cxnSpLocks/>
            </p:cNvCxnSpPr>
            <p:nvPr/>
          </p:nvCxnSpPr>
          <p:spPr>
            <a:xfrm>
              <a:off x="483326" y="5078187"/>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1370808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CA58E-19E1-76E0-D640-9FCEFA93E395}"/>
              </a:ext>
            </a:extLst>
          </p:cNvPr>
          <p:cNvSpPr>
            <a:spLocks noGrp="1"/>
          </p:cNvSpPr>
          <p:nvPr>
            <p:ph type="body" idx="1"/>
          </p:nvPr>
        </p:nvSpPr>
        <p:spPr>
          <a:xfrm>
            <a:off x="591821" y="1365783"/>
            <a:ext cx="3450561" cy="545733"/>
          </a:xfrm>
          <a:solidFill>
            <a:schemeClr val="accent3"/>
          </a:solidFill>
        </p:spPr>
        <p:txBody>
          <a:bodyPr/>
          <a:lstStyle/>
          <a:p>
            <a:r>
              <a:rPr lang="en-US" sz="2400" dirty="0"/>
              <a:t>Ready your team</a:t>
            </a:r>
          </a:p>
        </p:txBody>
      </p:sp>
      <p:sp>
        <p:nvSpPr>
          <p:cNvPr id="3" name="Text Placeholder 2">
            <a:extLst>
              <a:ext uri="{FF2B5EF4-FFF2-40B4-BE49-F238E27FC236}">
                <a16:creationId xmlns:a16="http://schemas.microsoft.com/office/drawing/2014/main" id="{A7A57557-6819-6AE7-F0D0-3675626686A4}"/>
              </a:ext>
            </a:extLst>
          </p:cNvPr>
          <p:cNvSpPr>
            <a:spLocks noGrp="1"/>
          </p:cNvSpPr>
          <p:nvPr>
            <p:ph type="body" sz="quarter" idx="3"/>
          </p:nvPr>
        </p:nvSpPr>
        <p:spPr>
          <a:xfrm>
            <a:off x="4344071" y="1365783"/>
            <a:ext cx="3450179" cy="545733"/>
          </a:xfrm>
          <a:solidFill>
            <a:schemeClr val="accent3"/>
          </a:solidFill>
        </p:spPr>
        <p:txBody>
          <a:bodyPr/>
          <a:lstStyle/>
          <a:p>
            <a:r>
              <a:rPr lang="en-US" sz="2400" dirty="0"/>
              <a:t>Prepare the space</a:t>
            </a:r>
          </a:p>
        </p:txBody>
      </p:sp>
      <p:sp>
        <p:nvSpPr>
          <p:cNvPr id="5" name="Slide Number Placeholder 4">
            <a:extLst>
              <a:ext uri="{FF2B5EF4-FFF2-40B4-BE49-F238E27FC236}">
                <a16:creationId xmlns:a16="http://schemas.microsoft.com/office/drawing/2014/main" id="{D71C5B9C-E0F5-BCB4-B9F0-CD2C1C853998}"/>
              </a:ext>
            </a:extLst>
          </p:cNvPr>
          <p:cNvSpPr>
            <a:spLocks noGrp="1"/>
          </p:cNvSpPr>
          <p:nvPr>
            <p:ph type="sldNum" sz="quarter" idx="12"/>
          </p:nvPr>
        </p:nvSpPr>
        <p:spPr/>
        <p:txBody>
          <a:bodyPr/>
          <a:lstStyle/>
          <a:p>
            <a:fld id="{E097BF52-0257-49D6-BB20-385A163947A0}" type="slidenum">
              <a:rPr lang="en-US" smtClean="0"/>
              <a:t>14</a:t>
            </a:fld>
            <a:endParaRPr lang="en-US"/>
          </a:p>
        </p:txBody>
      </p:sp>
      <p:sp>
        <p:nvSpPr>
          <p:cNvPr id="6" name="Title 5">
            <a:extLst>
              <a:ext uri="{FF2B5EF4-FFF2-40B4-BE49-F238E27FC236}">
                <a16:creationId xmlns:a16="http://schemas.microsoft.com/office/drawing/2014/main" id="{6FC2CC14-8C83-B338-76E6-4ACB62C0AE30}"/>
              </a:ext>
            </a:extLst>
          </p:cNvPr>
          <p:cNvSpPr>
            <a:spLocks noGrp="1"/>
          </p:cNvSpPr>
          <p:nvPr>
            <p:ph type="title"/>
          </p:nvPr>
        </p:nvSpPr>
        <p:spPr>
          <a:xfrm>
            <a:off x="590731" y="509122"/>
            <a:ext cx="11166566" cy="496098"/>
          </a:xfrm>
        </p:spPr>
        <p:txBody>
          <a:bodyPr/>
          <a:lstStyle/>
          <a:p>
            <a:r>
              <a:rPr lang="en-US" sz="4000" b="1" dirty="0"/>
              <a:t>Opening the Polls</a:t>
            </a:r>
          </a:p>
        </p:txBody>
      </p:sp>
      <p:sp>
        <p:nvSpPr>
          <p:cNvPr id="7" name="Text Placeholder 6">
            <a:extLst>
              <a:ext uri="{FF2B5EF4-FFF2-40B4-BE49-F238E27FC236}">
                <a16:creationId xmlns:a16="http://schemas.microsoft.com/office/drawing/2014/main" id="{6F3F4C5D-E882-E147-3B49-6866061F17CE}"/>
              </a:ext>
            </a:extLst>
          </p:cNvPr>
          <p:cNvSpPr>
            <a:spLocks noGrp="1"/>
          </p:cNvSpPr>
          <p:nvPr>
            <p:ph type="body" sz="quarter" idx="13"/>
          </p:nvPr>
        </p:nvSpPr>
        <p:spPr>
          <a:xfrm>
            <a:off x="8095939" y="1365783"/>
            <a:ext cx="3450179" cy="545733"/>
          </a:xfrm>
          <a:solidFill>
            <a:schemeClr val="accent3"/>
          </a:solidFill>
        </p:spPr>
        <p:txBody>
          <a:bodyPr/>
          <a:lstStyle/>
          <a:p>
            <a:r>
              <a:rPr lang="en-US" sz="2400" dirty="0"/>
              <a:t>Set up equipment</a:t>
            </a:r>
          </a:p>
        </p:txBody>
      </p:sp>
      <p:sp>
        <p:nvSpPr>
          <p:cNvPr id="8" name="Text Placeholder 7">
            <a:extLst>
              <a:ext uri="{FF2B5EF4-FFF2-40B4-BE49-F238E27FC236}">
                <a16:creationId xmlns:a16="http://schemas.microsoft.com/office/drawing/2014/main" id="{6EA59AB2-BBA0-2FC0-3A6A-769046FA86C9}"/>
              </a:ext>
            </a:extLst>
          </p:cNvPr>
          <p:cNvSpPr>
            <a:spLocks noGrp="1"/>
          </p:cNvSpPr>
          <p:nvPr>
            <p:ph type="body" sz="quarter" idx="14"/>
          </p:nvPr>
        </p:nvSpPr>
        <p:spPr>
          <a:xfrm>
            <a:off x="590551" y="2046287"/>
            <a:ext cx="3450179" cy="4430940"/>
          </a:xfrm>
          <a:solidFill>
            <a:schemeClr val="accent3">
              <a:lumMod val="20000"/>
              <a:lumOff val="80000"/>
            </a:schemeClr>
          </a:solidFill>
        </p:spPr>
        <p:txBody>
          <a:bodyPr/>
          <a:lstStyle/>
          <a:p>
            <a:pPr marL="320040" indent="-320040">
              <a:buFont typeface="Arial" panose="020B0604020202020204" pitchFamily="34" charset="0"/>
              <a:buChar char="•"/>
            </a:pPr>
            <a:r>
              <a:rPr lang="en-US" sz="2400" dirty="0">
                <a:solidFill>
                  <a:schemeClr val="tx2"/>
                </a:solidFill>
              </a:rPr>
              <a:t>Arrive by 6 AM</a:t>
            </a:r>
          </a:p>
          <a:p>
            <a:pPr marL="320040" indent="-320040">
              <a:buFont typeface="Arial" panose="020B0604020202020204" pitchFamily="34" charset="0"/>
              <a:buChar char="•"/>
            </a:pPr>
            <a:r>
              <a:rPr lang="en-US" sz="2400" dirty="0">
                <a:solidFill>
                  <a:schemeClr val="tx2"/>
                </a:solidFill>
              </a:rPr>
              <a:t>Review steps in your Election Judge Guide</a:t>
            </a:r>
          </a:p>
          <a:p>
            <a:pPr marL="320040" indent="-320040">
              <a:buFont typeface="Arial" panose="020B0604020202020204" pitchFamily="34" charset="0"/>
              <a:buChar char="•"/>
            </a:pPr>
            <a:r>
              <a:rPr lang="en-US" sz="2400" dirty="0">
                <a:solidFill>
                  <a:schemeClr val="tx2"/>
                </a:solidFill>
              </a:rPr>
              <a:t>Administer the oath</a:t>
            </a:r>
          </a:p>
          <a:p>
            <a:pPr marL="320040" indent="-320040">
              <a:buFont typeface="Arial" panose="020B0604020202020204" pitchFamily="34" charset="0"/>
              <a:buChar char="•"/>
            </a:pPr>
            <a:r>
              <a:rPr lang="en-US" sz="2400" dirty="0">
                <a:solidFill>
                  <a:schemeClr val="tx2"/>
                </a:solidFill>
              </a:rPr>
              <a:t>Review and assign duties to election judges</a:t>
            </a:r>
          </a:p>
          <a:p>
            <a:pPr marL="320040" indent="-320040">
              <a:buFont typeface="Arial" panose="020B0604020202020204" pitchFamily="34" charset="0"/>
              <a:buChar char="•"/>
            </a:pPr>
            <a:r>
              <a:rPr lang="en-US" sz="2400" dirty="0">
                <a:solidFill>
                  <a:schemeClr val="tx2"/>
                </a:solidFill>
              </a:rPr>
              <a:t>Polls </a:t>
            </a:r>
            <a:r>
              <a:rPr lang="en-US" sz="2400" b="1" u="sng" dirty="0">
                <a:solidFill>
                  <a:schemeClr val="tx2"/>
                </a:solidFill>
              </a:rPr>
              <a:t>MUST</a:t>
            </a:r>
            <a:r>
              <a:rPr lang="en-US" sz="2400" dirty="0">
                <a:solidFill>
                  <a:schemeClr val="tx2"/>
                </a:solidFill>
              </a:rPr>
              <a:t> open at </a:t>
            </a:r>
            <a:br>
              <a:rPr lang="en-US" sz="2400" dirty="0">
                <a:solidFill>
                  <a:schemeClr val="tx2"/>
                </a:solidFill>
              </a:rPr>
            </a:br>
            <a:r>
              <a:rPr lang="en-US" sz="2400" dirty="0">
                <a:solidFill>
                  <a:schemeClr val="tx2"/>
                </a:solidFill>
              </a:rPr>
              <a:t>7 AM</a:t>
            </a:r>
          </a:p>
        </p:txBody>
      </p:sp>
      <p:sp>
        <p:nvSpPr>
          <p:cNvPr id="9" name="Text Placeholder 8">
            <a:extLst>
              <a:ext uri="{FF2B5EF4-FFF2-40B4-BE49-F238E27FC236}">
                <a16:creationId xmlns:a16="http://schemas.microsoft.com/office/drawing/2014/main" id="{9FB9A35B-5D66-72EC-64B4-749D65A7365C}"/>
              </a:ext>
            </a:extLst>
          </p:cNvPr>
          <p:cNvSpPr>
            <a:spLocks noGrp="1"/>
          </p:cNvSpPr>
          <p:nvPr>
            <p:ph type="body" sz="quarter" idx="15"/>
          </p:nvPr>
        </p:nvSpPr>
        <p:spPr>
          <a:xfrm>
            <a:off x="4344071" y="2046287"/>
            <a:ext cx="3450179" cy="4430940"/>
          </a:xfrm>
          <a:solidFill>
            <a:schemeClr val="accent3">
              <a:lumMod val="20000"/>
              <a:lumOff val="80000"/>
            </a:schemeClr>
          </a:solidFill>
        </p:spPr>
        <p:txBody>
          <a:bodyPr/>
          <a:lstStyle/>
          <a:p>
            <a:pPr marL="320040" indent="-320040">
              <a:buFont typeface="Arial" panose="020B0604020202020204" pitchFamily="34" charset="0"/>
              <a:buChar char="•"/>
            </a:pPr>
            <a:r>
              <a:rPr lang="en-US" sz="2200" dirty="0">
                <a:solidFill>
                  <a:schemeClr val="tx2"/>
                </a:solidFill>
              </a:rPr>
              <a:t>Set up U.S. flag</a:t>
            </a:r>
          </a:p>
          <a:p>
            <a:pPr marL="320040" indent="-320040">
              <a:buFont typeface="Arial" panose="020B0604020202020204" pitchFamily="34" charset="0"/>
              <a:buChar char="•"/>
            </a:pPr>
            <a:r>
              <a:rPr lang="en-US" sz="2200" dirty="0">
                <a:solidFill>
                  <a:schemeClr val="tx2"/>
                </a:solidFill>
              </a:rPr>
              <a:t>Post required signage within polling place</a:t>
            </a:r>
          </a:p>
          <a:p>
            <a:pPr marL="320040" indent="-320040">
              <a:buFont typeface="Arial" panose="020B0604020202020204" pitchFamily="34" charset="0"/>
              <a:buChar char="•"/>
            </a:pPr>
            <a:r>
              <a:rPr lang="en-US" sz="2200" dirty="0">
                <a:solidFill>
                  <a:schemeClr val="tx2"/>
                </a:solidFill>
              </a:rPr>
              <a:t>Post any directional signage</a:t>
            </a:r>
          </a:p>
          <a:p>
            <a:pPr marL="320040" indent="-320040">
              <a:buFont typeface="Arial" panose="020B0604020202020204" pitchFamily="34" charset="0"/>
              <a:buChar char="•"/>
            </a:pPr>
            <a:r>
              <a:rPr lang="en-US" sz="2200" dirty="0">
                <a:solidFill>
                  <a:schemeClr val="tx2"/>
                </a:solidFill>
              </a:rPr>
              <a:t>Locate important documents</a:t>
            </a:r>
          </a:p>
          <a:p>
            <a:pPr marL="320040" indent="-320040">
              <a:buFont typeface="Arial" panose="020B0604020202020204" pitchFamily="34" charset="0"/>
              <a:buChar char="•"/>
            </a:pPr>
            <a:r>
              <a:rPr lang="en-US" sz="2200" dirty="0">
                <a:solidFill>
                  <a:schemeClr val="tx2"/>
                </a:solidFill>
              </a:rPr>
              <a:t>Ballot tracking: 2 judges count and initial as ballot packs are opened</a:t>
            </a:r>
          </a:p>
        </p:txBody>
      </p:sp>
      <p:sp>
        <p:nvSpPr>
          <p:cNvPr id="10" name="Text Placeholder 9">
            <a:extLst>
              <a:ext uri="{FF2B5EF4-FFF2-40B4-BE49-F238E27FC236}">
                <a16:creationId xmlns:a16="http://schemas.microsoft.com/office/drawing/2014/main" id="{123C5BE6-2054-BF5B-C419-51EB8BA7CC83}"/>
              </a:ext>
            </a:extLst>
          </p:cNvPr>
          <p:cNvSpPr>
            <a:spLocks noGrp="1"/>
          </p:cNvSpPr>
          <p:nvPr>
            <p:ph type="body" sz="quarter" idx="16"/>
          </p:nvPr>
        </p:nvSpPr>
        <p:spPr>
          <a:xfrm>
            <a:off x="8095939" y="2046287"/>
            <a:ext cx="3450179" cy="4430940"/>
          </a:xfrm>
          <a:solidFill>
            <a:schemeClr val="accent3">
              <a:lumMod val="20000"/>
              <a:lumOff val="80000"/>
            </a:schemeClr>
          </a:solidFill>
        </p:spPr>
        <p:txBody>
          <a:bodyPr/>
          <a:lstStyle/>
          <a:p>
            <a:pPr marL="320040" indent="-320040">
              <a:buFont typeface="Arial" panose="020B0604020202020204" pitchFamily="34" charset="0"/>
              <a:buChar char="•"/>
            </a:pPr>
            <a:r>
              <a:rPr lang="en-US" sz="2400" dirty="0">
                <a:solidFill>
                  <a:schemeClr val="tx2"/>
                </a:solidFill>
              </a:rPr>
              <a:t>Set up ballot counter</a:t>
            </a:r>
          </a:p>
          <a:p>
            <a:pPr marL="320040" indent="-320040">
              <a:buFont typeface="Arial" panose="020B0604020202020204" pitchFamily="34" charset="0"/>
              <a:buChar char="•"/>
            </a:pPr>
            <a:r>
              <a:rPr lang="en-US" sz="2400" dirty="0">
                <a:solidFill>
                  <a:schemeClr val="tx2"/>
                </a:solidFill>
              </a:rPr>
              <a:t>Set up poll books</a:t>
            </a:r>
          </a:p>
          <a:p>
            <a:pPr marL="320040" indent="-320040">
              <a:buFont typeface="Arial" panose="020B0604020202020204" pitchFamily="34" charset="0"/>
              <a:buChar char="•"/>
            </a:pPr>
            <a:r>
              <a:rPr lang="en-US" sz="2400" dirty="0">
                <a:solidFill>
                  <a:schemeClr val="tx2"/>
                </a:solidFill>
              </a:rPr>
              <a:t>Set up ballot marking device</a:t>
            </a:r>
          </a:p>
          <a:p>
            <a:pPr marL="320040" lvl="1" indent="-320040"/>
            <a:r>
              <a:rPr lang="en-US" sz="2200" dirty="0">
                <a:solidFill>
                  <a:schemeClr val="tx2"/>
                </a:solidFill>
              </a:rPr>
              <a:t>Place ballot marking device in location that will ensure voter privacy</a:t>
            </a:r>
          </a:p>
        </p:txBody>
      </p:sp>
    </p:spTree>
    <p:custDataLst>
      <p:tags r:id="rId1"/>
    </p:custDataLst>
    <p:extLst>
      <p:ext uri="{BB962C8B-B14F-4D97-AF65-F5344CB8AC3E}">
        <p14:creationId xmlns:p14="http://schemas.microsoft.com/office/powerpoint/2010/main" val="161295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87442-F8B4-810A-87A2-F14E8D19E2C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5F6FF7-00DA-8AF7-23C3-04E59BE6261C}"/>
              </a:ext>
            </a:extLst>
          </p:cNvPr>
          <p:cNvSpPr/>
          <p:nvPr/>
        </p:nvSpPr>
        <p:spPr>
          <a:xfrm>
            <a:off x="1" y="0"/>
            <a:ext cx="12192000" cy="148924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bg1"/>
              </a:solidFill>
            </a:endParaRPr>
          </a:p>
        </p:txBody>
      </p:sp>
      <p:sp>
        <p:nvSpPr>
          <p:cNvPr id="2" name="Title 1">
            <a:extLst>
              <a:ext uri="{FF2B5EF4-FFF2-40B4-BE49-F238E27FC236}">
                <a16:creationId xmlns:a16="http://schemas.microsoft.com/office/drawing/2014/main" id="{C2C3B4B0-4A67-1BFD-955B-696367DB2505}"/>
              </a:ext>
            </a:extLst>
          </p:cNvPr>
          <p:cNvSpPr>
            <a:spLocks noGrp="1"/>
          </p:cNvSpPr>
          <p:nvPr>
            <p:ph type="title"/>
          </p:nvPr>
        </p:nvSpPr>
        <p:spPr>
          <a:xfrm>
            <a:off x="501831" y="585322"/>
            <a:ext cx="5594169" cy="496098"/>
          </a:xfrm>
        </p:spPr>
        <p:txBody>
          <a:bodyPr/>
          <a:lstStyle/>
          <a:p>
            <a:r>
              <a:rPr lang="en-US" sz="4000" b="1" dirty="0"/>
              <a:t>Ballot Tracking Form</a:t>
            </a:r>
          </a:p>
        </p:txBody>
      </p:sp>
      <p:sp>
        <p:nvSpPr>
          <p:cNvPr id="3" name="Content Placeholder 2">
            <a:extLst>
              <a:ext uri="{FF2B5EF4-FFF2-40B4-BE49-F238E27FC236}">
                <a16:creationId xmlns:a16="http://schemas.microsoft.com/office/drawing/2014/main" id="{FDBA8DA0-DC46-CDC1-BDDE-9C601D369A29}"/>
              </a:ext>
            </a:extLst>
          </p:cNvPr>
          <p:cNvSpPr>
            <a:spLocks noGrp="1"/>
          </p:cNvSpPr>
          <p:nvPr>
            <p:ph idx="1"/>
          </p:nvPr>
        </p:nvSpPr>
        <p:spPr>
          <a:xfrm>
            <a:off x="501831" y="2074565"/>
            <a:ext cx="5873569" cy="4165851"/>
          </a:xfrm>
        </p:spPr>
        <p:txBody>
          <a:bodyPr/>
          <a:lstStyle/>
          <a:p>
            <a:pPr marL="0" lvl="1" indent="0">
              <a:lnSpc>
                <a:spcPct val="100000"/>
              </a:lnSpc>
              <a:buNone/>
            </a:pPr>
            <a:r>
              <a:rPr lang="en-US" sz="2400" dirty="0">
                <a:solidFill>
                  <a:schemeClr val="tx2"/>
                </a:solidFill>
                <a:latin typeface="+mj-lt"/>
              </a:rPr>
              <a:t>As sealed packs of ballots are opened throughout Election Day:</a:t>
            </a:r>
          </a:p>
          <a:p>
            <a:pPr marL="0" lvl="1" indent="0">
              <a:lnSpc>
                <a:spcPct val="100000"/>
              </a:lnSpc>
              <a:buNone/>
            </a:pPr>
            <a:endParaRPr lang="en-US" sz="2400" dirty="0">
              <a:solidFill>
                <a:schemeClr val="tx2"/>
              </a:solidFill>
              <a:latin typeface="+mj-lt"/>
            </a:endParaRPr>
          </a:p>
          <a:p>
            <a:pPr marL="320040" lvl="1" indent="-320040">
              <a:lnSpc>
                <a:spcPct val="100000"/>
              </a:lnSpc>
            </a:pPr>
            <a:r>
              <a:rPr lang="en-US" sz="2400" dirty="0">
                <a:solidFill>
                  <a:schemeClr val="tx2"/>
                </a:solidFill>
                <a:latin typeface="+mj-lt"/>
              </a:rPr>
              <a:t>Assign 2 judges to count the ballots, initial ballots, and record on Ballot Tracking Form</a:t>
            </a:r>
          </a:p>
          <a:p>
            <a:pPr marL="320040" lvl="1" indent="-320040">
              <a:lnSpc>
                <a:spcPct val="100000"/>
              </a:lnSpc>
            </a:pPr>
            <a:endParaRPr lang="en-US" sz="2400" dirty="0">
              <a:solidFill>
                <a:schemeClr val="tx2"/>
              </a:solidFill>
              <a:latin typeface="+mj-lt"/>
            </a:endParaRPr>
          </a:p>
          <a:p>
            <a:pPr marL="320040" lvl="1" indent="-320040">
              <a:lnSpc>
                <a:spcPct val="100000"/>
              </a:lnSpc>
            </a:pPr>
            <a:r>
              <a:rPr lang="en-US" sz="2400" dirty="0">
                <a:solidFill>
                  <a:schemeClr val="tx2"/>
                </a:solidFill>
                <a:latin typeface="+mj-lt"/>
              </a:rPr>
              <a:t>If low on ballots, notify Elections HQ so more can be delivered</a:t>
            </a:r>
          </a:p>
        </p:txBody>
      </p:sp>
      <p:sp>
        <p:nvSpPr>
          <p:cNvPr id="5" name="Slide Number Placeholder 4">
            <a:extLst>
              <a:ext uri="{FF2B5EF4-FFF2-40B4-BE49-F238E27FC236}">
                <a16:creationId xmlns:a16="http://schemas.microsoft.com/office/drawing/2014/main" id="{85B8F651-B7E1-1897-F2AE-66BF2C474592}"/>
              </a:ext>
            </a:extLst>
          </p:cNvPr>
          <p:cNvSpPr>
            <a:spLocks noGrp="1"/>
          </p:cNvSpPr>
          <p:nvPr>
            <p:ph type="sldNum" sz="quarter" idx="12"/>
          </p:nvPr>
        </p:nvSpPr>
        <p:spPr/>
        <p:txBody>
          <a:bodyPr/>
          <a:lstStyle/>
          <a:p>
            <a:fld id="{E097BF52-0257-49D6-BB20-385A163947A0}" type="slidenum">
              <a:rPr lang="en-US" smtClean="0"/>
              <a:t>15</a:t>
            </a:fld>
            <a:endParaRPr lang="en-US"/>
          </a:p>
        </p:txBody>
      </p:sp>
      <p:pic>
        <p:nvPicPr>
          <p:cNvPr id="6" name="Picture 5">
            <a:extLst>
              <a:ext uri="{FF2B5EF4-FFF2-40B4-BE49-F238E27FC236}">
                <a16:creationId xmlns:a16="http://schemas.microsoft.com/office/drawing/2014/main" id="{3A88CB06-D8D5-F7C8-D923-605A5B756E4C}"/>
              </a:ext>
            </a:extLst>
          </p:cNvPr>
          <p:cNvPicPr>
            <a:picLocks noChangeAspect="1"/>
          </p:cNvPicPr>
          <p:nvPr/>
        </p:nvPicPr>
        <p:blipFill>
          <a:blip r:embed="rId3"/>
          <a:stretch>
            <a:fillRect/>
          </a:stretch>
        </p:blipFill>
        <p:spPr>
          <a:xfrm>
            <a:off x="6948769" y="471022"/>
            <a:ext cx="4656128" cy="5917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0638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5EA69-42BD-4983-4629-3111B91C58B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348767D-5B0E-44EF-83A7-1686302D07F0}"/>
              </a:ext>
            </a:extLst>
          </p:cNvPr>
          <p:cNvSpPr/>
          <p:nvPr/>
        </p:nvSpPr>
        <p:spPr>
          <a:xfrm>
            <a:off x="283932" y="306103"/>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0A998C4D-C248-F7FD-6FF8-FAE3E9017D9E}"/>
              </a:ext>
            </a:extLst>
          </p:cNvPr>
          <p:cNvSpPr/>
          <p:nvPr/>
        </p:nvSpPr>
        <p:spPr>
          <a:xfrm>
            <a:off x="283931" y="266987"/>
            <a:ext cx="11624138" cy="122225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07552B5A-B38B-1CA8-007F-66BF63966F50}"/>
              </a:ext>
            </a:extLst>
          </p:cNvPr>
          <p:cNvSpPr>
            <a:spLocks noGrp="1"/>
          </p:cNvSpPr>
          <p:nvPr>
            <p:ph type="title"/>
          </p:nvPr>
        </p:nvSpPr>
        <p:spPr>
          <a:xfrm>
            <a:off x="501831" y="674222"/>
            <a:ext cx="11166566" cy="496098"/>
          </a:xfrm>
        </p:spPr>
        <p:txBody>
          <a:bodyPr/>
          <a:lstStyle/>
          <a:p>
            <a:r>
              <a:rPr lang="en-US" sz="4000" b="1" dirty="0"/>
              <a:t>Setting Up the Ballot Counter (DS200)</a:t>
            </a:r>
          </a:p>
        </p:txBody>
      </p:sp>
      <p:sp>
        <p:nvSpPr>
          <p:cNvPr id="3" name="Content Placeholder 2">
            <a:extLst>
              <a:ext uri="{FF2B5EF4-FFF2-40B4-BE49-F238E27FC236}">
                <a16:creationId xmlns:a16="http://schemas.microsoft.com/office/drawing/2014/main" id="{6757E531-399A-F051-BF5F-D15BA7DA97D8}"/>
              </a:ext>
            </a:extLst>
          </p:cNvPr>
          <p:cNvSpPr>
            <a:spLocks noGrp="1"/>
          </p:cNvSpPr>
          <p:nvPr>
            <p:ph idx="1"/>
          </p:nvPr>
        </p:nvSpPr>
        <p:spPr>
          <a:xfrm>
            <a:off x="501830" y="1663700"/>
            <a:ext cx="11410405" cy="4813527"/>
          </a:xfrm>
        </p:spPr>
        <p:txBody>
          <a:bodyPr/>
          <a:lstStyle/>
          <a:p>
            <a:pPr marL="320040" lvl="1" indent="-320040">
              <a:lnSpc>
                <a:spcPct val="100000"/>
              </a:lnSpc>
            </a:pPr>
            <a:r>
              <a:rPr lang="en-US" sz="2400" dirty="0">
                <a:solidFill>
                  <a:schemeClr val="tx2"/>
                </a:solidFill>
                <a:latin typeface="+mj-lt"/>
              </a:rPr>
              <a:t>Position ballot counter in polling place, lock at least one wheel.</a:t>
            </a:r>
          </a:p>
          <a:p>
            <a:pPr marL="320040" lvl="1" indent="-320040">
              <a:lnSpc>
                <a:spcPct val="100000"/>
              </a:lnSpc>
            </a:pPr>
            <a:endParaRPr lang="en-US" sz="400" dirty="0">
              <a:solidFill>
                <a:schemeClr val="tx2"/>
              </a:solidFill>
              <a:latin typeface="+mj-lt"/>
            </a:endParaRPr>
          </a:p>
          <a:p>
            <a:pPr marL="320040" lvl="1" indent="-320040">
              <a:lnSpc>
                <a:spcPct val="100000"/>
              </a:lnSpc>
            </a:pPr>
            <a:r>
              <a:rPr lang="en-US" sz="2400" dirty="0">
                <a:solidFill>
                  <a:schemeClr val="tx2"/>
                </a:solidFill>
                <a:latin typeface="+mj-lt"/>
              </a:rPr>
              <a:t>Open the auxiliary compartment and the main ballot bin and verify that both compartments are empty.</a:t>
            </a:r>
          </a:p>
          <a:p>
            <a:pPr marL="320040" lvl="1" indent="-320040">
              <a:lnSpc>
                <a:spcPct val="100000"/>
              </a:lnSpc>
            </a:pPr>
            <a:endParaRPr lang="en-US" sz="400" dirty="0">
              <a:solidFill>
                <a:schemeClr val="tx2"/>
              </a:solidFill>
              <a:latin typeface="+mj-lt"/>
            </a:endParaRPr>
          </a:p>
          <a:p>
            <a:pPr marL="320040" lvl="1" indent="-320040">
              <a:lnSpc>
                <a:spcPct val="100000"/>
              </a:lnSpc>
            </a:pPr>
            <a:r>
              <a:rPr lang="en-US" sz="2400" spc="-60" dirty="0">
                <a:solidFill>
                  <a:schemeClr val="tx2"/>
                </a:solidFill>
                <a:latin typeface="+mj-lt"/>
              </a:rPr>
              <a:t>Close and lock both doors. Verify that metal plate is covering auxiliary compartment slot.</a:t>
            </a:r>
          </a:p>
          <a:p>
            <a:pPr marL="320040" lvl="1" indent="-320040">
              <a:lnSpc>
                <a:spcPct val="100000"/>
              </a:lnSpc>
            </a:pPr>
            <a:endParaRPr lang="en-US" sz="400" dirty="0">
              <a:solidFill>
                <a:schemeClr val="tx2"/>
              </a:solidFill>
              <a:latin typeface="+mj-lt"/>
            </a:endParaRPr>
          </a:p>
          <a:p>
            <a:pPr marL="320040" lvl="1" indent="-320040">
              <a:lnSpc>
                <a:spcPct val="100000"/>
              </a:lnSpc>
            </a:pPr>
            <a:r>
              <a:rPr lang="en-US" sz="2400" dirty="0">
                <a:solidFill>
                  <a:schemeClr val="tx2"/>
                </a:solidFill>
                <a:latin typeface="+mj-lt"/>
              </a:rPr>
              <a:t>Open power compartment at the back of the ballot box. Unwind the power cord and plug in the ballot counter.</a:t>
            </a:r>
          </a:p>
          <a:p>
            <a:pPr marL="320040" lvl="1" indent="-320040">
              <a:lnSpc>
                <a:spcPct val="100000"/>
              </a:lnSpc>
            </a:pPr>
            <a:endParaRPr lang="en-US" sz="400" dirty="0">
              <a:solidFill>
                <a:schemeClr val="tx2"/>
              </a:solidFill>
              <a:latin typeface="+mj-lt"/>
            </a:endParaRPr>
          </a:p>
          <a:p>
            <a:pPr marL="320040" lvl="1" indent="-320040">
              <a:lnSpc>
                <a:spcPct val="100000"/>
              </a:lnSpc>
            </a:pPr>
            <a:r>
              <a:rPr lang="en-US" sz="2400" dirty="0">
                <a:solidFill>
                  <a:schemeClr val="tx2"/>
                </a:solidFill>
                <a:latin typeface="+mj-lt"/>
              </a:rPr>
              <a:t>Open clamshell lid and ballot counter screen. The ballot counter will begin the startup process. A status report will print.</a:t>
            </a:r>
          </a:p>
          <a:p>
            <a:pPr marL="320040" lvl="1" indent="-320040">
              <a:lnSpc>
                <a:spcPct val="100000"/>
              </a:lnSpc>
            </a:pPr>
            <a:endParaRPr lang="en-US" sz="400" dirty="0">
              <a:solidFill>
                <a:schemeClr val="tx2"/>
              </a:solidFill>
              <a:latin typeface="+mj-lt"/>
            </a:endParaRPr>
          </a:p>
          <a:p>
            <a:pPr marL="320040" lvl="1" indent="-320040">
              <a:lnSpc>
                <a:spcPct val="100000"/>
              </a:lnSpc>
            </a:pPr>
            <a:r>
              <a:rPr lang="en-US" sz="2400" dirty="0">
                <a:solidFill>
                  <a:schemeClr val="tx2"/>
                </a:solidFill>
                <a:latin typeface="+mj-lt"/>
              </a:rPr>
              <a:t>Unlock memory stick compartment access panel. Verify seal number matches the number listed on the Official Precinct Certification Form.</a:t>
            </a:r>
          </a:p>
        </p:txBody>
      </p:sp>
      <p:sp>
        <p:nvSpPr>
          <p:cNvPr id="5" name="Slide Number Placeholder 4">
            <a:extLst>
              <a:ext uri="{FF2B5EF4-FFF2-40B4-BE49-F238E27FC236}">
                <a16:creationId xmlns:a16="http://schemas.microsoft.com/office/drawing/2014/main" id="{61FF3546-ED3C-C2A8-8CC1-ACA4F6AA9F57}"/>
              </a:ext>
            </a:extLst>
          </p:cNvPr>
          <p:cNvSpPr>
            <a:spLocks noGrp="1"/>
          </p:cNvSpPr>
          <p:nvPr>
            <p:ph type="sldNum" sz="quarter" idx="12"/>
          </p:nvPr>
        </p:nvSpPr>
        <p:spPr/>
        <p:txBody>
          <a:bodyPr/>
          <a:lstStyle/>
          <a:p>
            <a:fld id="{E097BF52-0257-49D6-BB20-385A163947A0}" type="slidenum">
              <a:rPr lang="en-US" smtClean="0"/>
              <a:t>16</a:t>
            </a:fld>
            <a:endParaRPr lang="en-US"/>
          </a:p>
        </p:txBody>
      </p:sp>
    </p:spTree>
    <p:custDataLst>
      <p:tags r:id="rId1"/>
    </p:custDataLst>
    <p:extLst>
      <p:ext uri="{BB962C8B-B14F-4D97-AF65-F5344CB8AC3E}">
        <p14:creationId xmlns:p14="http://schemas.microsoft.com/office/powerpoint/2010/main" val="3139599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FEC18-E0DB-35A6-4E7E-0258554468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482401-0EE1-152D-3606-80C79602054F}"/>
              </a:ext>
            </a:extLst>
          </p:cNvPr>
          <p:cNvSpPr/>
          <p:nvPr/>
        </p:nvSpPr>
        <p:spPr>
          <a:xfrm>
            <a:off x="283932" y="306103"/>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A5861A6E-5F35-3D20-87F9-A4C937358AE4}"/>
              </a:ext>
            </a:extLst>
          </p:cNvPr>
          <p:cNvSpPr/>
          <p:nvPr/>
        </p:nvSpPr>
        <p:spPr>
          <a:xfrm>
            <a:off x="283931" y="266987"/>
            <a:ext cx="11624138" cy="91603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4558B3D5-22AB-49CB-4813-4075F5A2992D}"/>
              </a:ext>
            </a:extLst>
          </p:cNvPr>
          <p:cNvSpPr>
            <a:spLocks noGrp="1"/>
          </p:cNvSpPr>
          <p:nvPr>
            <p:ph type="title"/>
          </p:nvPr>
        </p:nvSpPr>
        <p:spPr>
          <a:xfrm>
            <a:off x="678002" y="534521"/>
            <a:ext cx="11166566" cy="496098"/>
          </a:xfrm>
        </p:spPr>
        <p:txBody>
          <a:bodyPr/>
          <a:lstStyle/>
          <a:p>
            <a:r>
              <a:rPr lang="en-US" sz="4000" b="1" dirty="0"/>
              <a:t>Setting Up the Ballot Counter (DS200)</a:t>
            </a:r>
          </a:p>
        </p:txBody>
      </p:sp>
      <p:sp>
        <p:nvSpPr>
          <p:cNvPr id="3" name="Content Placeholder 2">
            <a:extLst>
              <a:ext uri="{FF2B5EF4-FFF2-40B4-BE49-F238E27FC236}">
                <a16:creationId xmlns:a16="http://schemas.microsoft.com/office/drawing/2014/main" id="{0AED330B-2980-0812-70D1-6B776A3F8277}"/>
              </a:ext>
            </a:extLst>
          </p:cNvPr>
          <p:cNvSpPr>
            <a:spLocks noGrp="1"/>
          </p:cNvSpPr>
          <p:nvPr>
            <p:ph idx="1"/>
          </p:nvPr>
        </p:nvSpPr>
        <p:spPr>
          <a:xfrm>
            <a:off x="678002" y="1360637"/>
            <a:ext cx="11166566" cy="5040390"/>
          </a:xfrm>
        </p:spPr>
        <p:txBody>
          <a:bodyPr/>
          <a:lstStyle/>
          <a:p>
            <a:pPr marL="228600" lvl="1" indent="-228600">
              <a:lnSpc>
                <a:spcPct val="100000"/>
              </a:lnSpc>
            </a:pPr>
            <a:r>
              <a:rPr lang="en-US" sz="2200" dirty="0">
                <a:solidFill>
                  <a:schemeClr val="tx2"/>
                </a:solidFill>
                <a:latin typeface="+mj-lt"/>
              </a:rPr>
              <a:t>Input </a:t>
            </a:r>
            <a:r>
              <a:rPr lang="en-US" sz="2200" b="1" dirty="0">
                <a:solidFill>
                  <a:schemeClr val="tx2"/>
                </a:solidFill>
                <a:latin typeface="+mj-lt"/>
              </a:rPr>
              <a:t>Election Code</a:t>
            </a:r>
            <a:r>
              <a:rPr lang="en-US" sz="2200" dirty="0">
                <a:solidFill>
                  <a:schemeClr val="tx2"/>
                </a:solidFill>
                <a:latin typeface="+mj-lt"/>
              </a:rPr>
              <a:t>.</a:t>
            </a:r>
          </a:p>
          <a:p>
            <a:pPr marL="228600" lvl="1" indent="-228600">
              <a:lnSpc>
                <a:spcPct val="100000"/>
              </a:lnSpc>
            </a:pPr>
            <a:r>
              <a:rPr lang="en-US" sz="2200" dirty="0">
                <a:solidFill>
                  <a:schemeClr val="tx2"/>
                </a:solidFill>
                <a:latin typeface="+mj-lt"/>
              </a:rPr>
              <a:t>Press </a:t>
            </a:r>
            <a:r>
              <a:rPr lang="en-US" sz="2200" b="1" dirty="0">
                <a:solidFill>
                  <a:schemeClr val="tx2"/>
                </a:solidFill>
                <a:latin typeface="+mj-lt"/>
              </a:rPr>
              <a:t>Open Poll</a:t>
            </a:r>
            <a:r>
              <a:rPr lang="en-US" sz="2200" dirty="0">
                <a:solidFill>
                  <a:schemeClr val="tx2"/>
                </a:solidFill>
                <a:latin typeface="+mj-lt"/>
              </a:rPr>
              <a:t> on the screen. The zero tape will begin printing.</a:t>
            </a:r>
          </a:p>
          <a:p>
            <a:pPr marL="228600" lvl="2" indent="-228600">
              <a:lnSpc>
                <a:spcPct val="100000"/>
              </a:lnSpc>
              <a:buFont typeface="Arial" panose="020B0604020202020204" pitchFamily="34" charset="0"/>
              <a:buChar char="•"/>
            </a:pPr>
            <a:r>
              <a:rPr lang="en-US" sz="2200" dirty="0">
                <a:solidFill>
                  <a:schemeClr val="tx2"/>
                </a:solidFill>
                <a:latin typeface="+mj-lt"/>
              </a:rPr>
              <a:t>IMPORTANT: Do not tear the zero tape.</a:t>
            </a:r>
          </a:p>
          <a:p>
            <a:pPr marL="228600" lvl="1" indent="-228600">
              <a:lnSpc>
                <a:spcPct val="100000"/>
              </a:lnSpc>
            </a:pPr>
            <a:r>
              <a:rPr lang="en-US" sz="2200" dirty="0">
                <a:solidFill>
                  <a:schemeClr val="tx2"/>
                </a:solidFill>
                <a:latin typeface="+mj-lt"/>
              </a:rPr>
              <a:t>When zero tape has finished printing, verify the order of races and </a:t>
            </a:r>
            <a:br>
              <a:rPr lang="en-US" sz="2200" dirty="0">
                <a:solidFill>
                  <a:schemeClr val="tx2"/>
                </a:solidFill>
                <a:latin typeface="+mj-lt"/>
              </a:rPr>
            </a:br>
            <a:r>
              <a:rPr lang="en-US" sz="2200" dirty="0">
                <a:solidFill>
                  <a:schemeClr val="tx2"/>
                </a:solidFill>
                <a:latin typeface="+mj-lt"/>
              </a:rPr>
              <a:t>candidates on the tape matches the ballot for your precinct.</a:t>
            </a:r>
          </a:p>
          <a:p>
            <a:pPr marL="228600" lvl="1" indent="-228600">
              <a:lnSpc>
                <a:spcPct val="100000"/>
              </a:lnSpc>
            </a:pPr>
            <a:r>
              <a:rPr lang="en-US" sz="2200" dirty="0">
                <a:solidFill>
                  <a:schemeClr val="tx2"/>
                </a:solidFill>
                <a:latin typeface="+mj-lt"/>
              </a:rPr>
              <a:t>Verify that all results are zero and that the public count reads zero.</a:t>
            </a:r>
          </a:p>
          <a:p>
            <a:pPr marL="228600" lvl="1" indent="-228600">
              <a:lnSpc>
                <a:spcPct val="100000"/>
              </a:lnSpc>
            </a:pPr>
            <a:r>
              <a:rPr lang="en-US" sz="2200" dirty="0">
                <a:solidFill>
                  <a:schemeClr val="tx2"/>
                </a:solidFill>
                <a:latin typeface="+mj-lt"/>
              </a:rPr>
              <a:t>All election judges sign the bottom of the tape in the space provided.</a:t>
            </a:r>
          </a:p>
          <a:p>
            <a:pPr marL="228600" lvl="1" indent="-228600">
              <a:lnSpc>
                <a:spcPct val="100000"/>
              </a:lnSpc>
            </a:pPr>
            <a:r>
              <a:rPr lang="en-US" sz="2200" dirty="0">
                <a:solidFill>
                  <a:schemeClr val="tx2"/>
                </a:solidFill>
                <a:latin typeface="+mj-lt"/>
              </a:rPr>
              <a:t>Press </a:t>
            </a:r>
            <a:r>
              <a:rPr lang="en-US" sz="2200" b="1" dirty="0">
                <a:solidFill>
                  <a:schemeClr val="tx2"/>
                </a:solidFill>
                <a:latin typeface="+mj-lt"/>
              </a:rPr>
              <a:t>Go to Voting Mode</a:t>
            </a:r>
            <a:r>
              <a:rPr lang="en-US" sz="2200" dirty="0">
                <a:solidFill>
                  <a:schemeClr val="tx2"/>
                </a:solidFill>
                <a:latin typeface="+mj-lt"/>
              </a:rPr>
              <a:t>.</a:t>
            </a:r>
          </a:p>
          <a:p>
            <a:pPr marL="228600" lvl="1" indent="-228600">
              <a:lnSpc>
                <a:spcPct val="100000"/>
              </a:lnSpc>
            </a:pPr>
            <a:r>
              <a:rPr lang="en-US" sz="2200" spc="-140" dirty="0">
                <a:solidFill>
                  <a:schemeClr val="tx2"/>
                </a:solidFill>
                <a:latin typeface="+mj-lt"/>
              </a:rPr>
              <a:t>Press the blue lever inside memory stick compartment to open printer access panel.</a:t>
            </a:r>
          </a:p>
          <a:p>
            <a:pPr marL="228600" lvl="1" indent="-228600">
              <a:lnSpc>
                <a:spcPct val="100000"/>
              </a:lnSpc>
            </a:pPr>
            <a:r>
              <a:rPr lang="en-US" sz="2200" dirty="0">
                <a:solidFill>
                  <a:schemeClr val="tx2"/>
                </a:solidFill>
                <a:latin typeface="+mj-lt"/>
              </a:rPr>
              <a:t>Roll up the zero tape and put it in printer compartment.</a:t>
            </a:r>
          </a:p>
          <a:p>
            <a:pPr marL="228600" lvl="1" indent="-228600">
              <a:lnSpc>
                <a:spcPct val="100000"/>
              </a:lnSpc>
            </a:pPr>
            <a:r>
              <a:rPr lang="en-US" sz="2200" dirty="0">
                <a:solidFill>
                  <a:schemeClr val="tx2"/>
                </a:solidFill>
                <a:latin typeface="+mj-lt"/>
              </a:rPr>
              <a:t>Close the printer compartment door, making sure it clicks shut.</a:t>
            </a:r>
          </a:p>
          <a:p>
            <a:pPr marL="228600" lvl="1" indent="-228600">
              <a:lnSpc>
                <a:spcPct val="100000"/>
              </a:lnSpc>
            </a:pPr>
            <a:r>
              <a:rPr lang="en-US" sz="2200" dirty="0">
                <a:solidFill>
                  <a:schemeClr val="tx2"/>
                </a:solidFill>
                <a:latin typeface="+mj-lt"/>
              </a:rPr>
              <a:t>Close and lock the memory stick access panel.</a:t>
            </a:r>
          </a:p>
          <a:p>
            <a:pPr marL="228600" lvl="1" indent="-228600">
              <a:lnSpc>
                <a:spcPct val="100000"/>
              </a:lnSpc>
            </a:pPr>
            <a:r>
              <a:rPr lang="en-US" sz="2200" dirty="0">
                <a:solidFill>
                  <a:schemeClr val="tx2"/>
                </a:solidFill>
                <a:latin typeface="+mj-lt"/>
              </a:rPr>
              <a:t>The ballot counter is now ready to accept ballots.</a:t>
            </a:r>
          </a:p>
        </p:txBody>
      </p:sp>
      <p:sp>
        <p:nvSpPr>
          <p:cNvPr id="5" name="Slide Number Placeholder 4">
            <a:extLst>
              <a:ext uri="{FF2B5EF4-FFF2-40B4-BE49-F238E27FC236}">
                <a16:creationId xmlns:a16="http://schemas.microsoft.com/office/drawing/2014/main" id="{C2E5D21F-32C1-8927-7B2F-6A7F54E94753}"/>
              </a:ext>
            </a:extLst>
          </p:cNvPr>
          <p:cNvSpPr>
            <a:spLocks noGrp="1"/>
          </p:cNvSpPr>
          <p:nvPr>
            <p:ph type="sldNum" sz="quarter" idx="12"/>
          </p:nvPr>
        </p:nvSpPr>
        <p:spPr/>
        <p:txBody>
          <a:bodyPr/>
          <a:lstStyle/>
          <a:p>
            <a:fld id="{E097BF52-0257-49D6-BB20-385A163947A0}" type="slidenum">
              <a:rPr lang="en-US" smtClean="0"/>
              <a:t>17</a:t>
            </a:fld>
            <a:endParaRPr lang="en-US"/>
          </a:p>
        </p:txBody>
      </p:sp>
      <p:pic>
        <p:nvPicPr>
          <p:cNvPr id="10" name="Picture 9">
            <a:extLst>
              <a:ext uri="{FF2B5EF4-FFF2-40B4-BE49-F238E27FC236}">
                <a16:creationId xmlns:a16="http://schemas.microsoft.com/office/drawing/2014/main" id="{59591425-B008-002E-8966-FEA0F68E0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395" y="1541047"/>
            <a:ext cx="2243417" cy="4751474"/>
          </a:xfrm>
          <a:prstGeom prst="rect">
            <a:avLst/>
          </a:prstGeom>
        </p:spPr>
      </p:pic>
    </p:spTree>
    <p:custDataLst>
      <p:tags r:id="rId1"/>
    </p:custDataLst>
    <p:extLst>
      <p:ext uri="{BB962C8B-B14F-4D97-AF65-F5344CB8AC3E}">
        <p14:creationId xmlns:p14="http://schemas.microsoft.com/office/powerpoint/2010/main" val="231270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4D029-1ECE-7F0E-7341-122D49E15A1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E30C8D5-4E52-EFCF-1775-3E811FA2173A}"/>
              </a:ext>
            </a:extLst>
          </p:cNvPr>
          <p:cNvSpPr/>
          <p:nvPr/>
        </p:nvSpPr>
        <p:spPr>
          <a:xfrm>
            <a:off x="283932" y="306103"/>
            <a:ext cx="11624137" cy="6275148"/>
          </a:xfrm>
          <a:prstGeom prst="rect">
            <a:avLst/>
          </a:prstGeom>
          <a:solidFill>
            <a:schemeClr val="accent5">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B19F1F13-29BB-1F0C-D661-077177FE2F1A}"/>
              </a:ext>
            </a:extLst>
          </p:cNvPr>
          <p:cNvSpPr/>
          <p:nvPr/>
        </p:nvSpPr>
        <p:spPr>
          <a:xfrm>
            <a:off x="283931" y="266987"/>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B916FA83-33E3-847B-46E4-593FF2328C3F}"/>
              </a:ext>
            </a:extLst>
          </p:cNvPr>
          <p:cNvSpPr>
            <a:spLocks noGrp="1"/>
          </p:cNvSpPr>
          <p:nvPr>
            <p:ph type="title"/>
          </p:nvPr>
        </p:nvSpPr>
        <p:spPr>
          <a:xfrm>
            <a:off x="501831" y="686922"/>
            <a:ext cx="11166566" cy="496098"/>
          </a:xfrm>
        </p:spPr>
        <p:txBody>
          <a:bodyPr/>
          <a:lstStyle/>
          <a:p>
            <a:r>
              <a:rPr lang="en-US" sz="4000" b="1" dirty="0">
                <a:solidFill>
                  <a:schemeClr val="bg1"/>
                </a:solidFill>
              </a:rPr>
              <a:t>Setting Up the Ballot Marking Device (ExpressVote)</a:t>
            </a:r>
          </a:p>
        </p:txBody>
      </p:sp>
      <p:sp>
        <p:nvSpPr>
          <p:cNvPr id="3" name="Content Placeholder 2">
            <a:extLst>
              <a:ext uri="{FF2B5EF4-FFF2-40B4-BE49-F238E27FC236}">
                <a16:creationId xmlns:a16="http://schemas.microsoft.com/office/drawing/2014/main" id="{FF9966E8-1996-F0FD-78D7-234919E0F65A}"/>
              </a:ext>
            </a:extLst>
          </p:cNvPr>
          <p:cNvSpPr>
            <a:spLocks noGrp="1"/>
          </p:cNvSpPr>
          <p:nvPr>
            <p:ph idx="1"/>
          </p:nvPr>
        </p:nvSpPr>
        <p:spPr>
          <a:xfrm>
            <a:off x="501830" y="1638301"/>
            <a:ext cx="11624137" cy="5397500"/>
          </a:xfrm>
        </p:spPr>
        <p:txBody>
          <a:bodyPr/>
          <a:lstStyle/>
          <a:p>
            <a:pPr marL="228600" lvl="1" indent="-228600">
              <a:lnSpc>
                <a:spcPct val="100000"/>
              </a:lnSpc>
            </a:pPr>
            <a:r>
              <a:rPr lang="en-US" sz="2400" dirty="0">
                <a:solidFill>
                  <a:schemeClr val="tx2"/>
                </a:solidFill>
                <a:latin typeface="+mj-lt"/>
              </a:rPr>
              <a:t>Remove ExpressVote from carrying bag. Place it on the table and unfold kickstand.</a:t>
            </a:r>
          </a:p>
          <a:p>
            <a:pPr marL="228600" lvl="1" indent="-228600">
              <a:lnSpc>
                <a:spcPct val="100000"/>
              </a:lnSpc>
            </a:pPr>
            <a:endParaRPr lang="en-US" sz="200" dirty="0">
              <a:solidFill>
                <a:schemeClr val="tx2"/>
              </a:solidFill>
              <a:latin typeface="+mj-lt"/>
            </a:endParaRPr>
          </a:p>
          <a:p>
            <a:pPr marL="228600" lvl="1" indent="-228600">
              <a:lnSpc>
                <a:spcPct val="100000"/>
              </a:lnSpc>
            </a:pPr>
            <a:r>
              <a:rPr lang="en-US" sz="2400" dirty="0">
                <a:solidFill>
                  <a:schemeClr val="tx2"/>
                </a:solidFill>
                <a:latin typeface="+mj-lt"/>
              </a:rPr>
              <a:t>Connect the four-pin connector into the back of the ExpressVote and plug the AC power plug into wall outlet or power strip.</a:t>
            </a:r>
          </a:p>
          <a:p>
            <a:pPr marL="228600" lvl="1" indent="-228600">
              <a:lnSpc>
                <a:spcPct val="100000"/>
              </a:lnSpc>
            </a:pPr>
            <a:endParaRPr lang="en-US" sz="200" dirty="0">
              <a:solidFill>
                <a:schemeClr val="tx2"/>
              </a:solidFill>
              <a:latin typeface="+mj-lt"/>
            </a:endParaRPr>
          </a:p>
          <a:p>
            <a:pPr marL="228600" lvl="1" indent="-228600">
              <a:lnSpc>
                <a:spcPct val="100000"/>
              </a:lnSpc>
            </a:pPr>
            <a:r>
              <a:rPr lang="en-US" sz="2400" dirty="0">
                <a:solidFill>
                  <a:schemeClr val="tx2"/>
                </a:solidFill>
                <a:latin typeface="+mj-lt"/>
              </a:rPr>
              <a:t>Plug the headphones into the headphone jack on the front auxiliary panel.</a:t>
            </a:r>
          </a:p>
          <a:p>
            <a:pPr marL="228600" lvl="1" indent="-228600">
              <a:lnSpc>
                <a:spcPct val="100000"/>
              </a:lnSpc>
            </a:pPr>
            <a:endParaRPr lang="en-US" sz="200" dirty="0">
              <a:solidFill>
                <a:schemeClr val="tx2"/>
              </a:solidFill>
              <a:latin typeface="+mj-lt"/>
            </a:endParaRPr>
          </a:p>
          <a:p>
            <a:pPr marL="228600" lvl="1" indent="-228600">
              <a:lnSpc>
                <a:spcPct val="100000"/>
              </a:lnSpc>
            </a:pPr>
            <a:r>
              <a:rPr lang="en-US" sz="2400" spc="-80" dirty="0">
                <a:solidFill>
                  <a:schemeClr val="tx2"/>
                </a:solidFill>
                <a:latin typeface="+mj-lt"/>
              </a:rPr>
              <a:t>Detach audio-tactile keypad from the side of the ExpressVote and set it in front of the unit.</a:t>
            </a:r>
          </a:p>
          <a:p>
            <a:pPr marL="228600" lvl="1" indent="-228600">
              <a:lnSpc>
                <a:spcPct val="100000"/>
              </a:lnSpc>
            </a:pPr>
            <a:endParaRPr lang="en-US" sz="200" spc="-80" dirty="0">
              <a:solidFill>
                <a:schemeClr val="tx2"/>
              </a:solidFill>
              <a:latin typeface="+mj-lt"/>
            </a:endParaRPr>
          </a:p>
          <a:p>
            <a:pPr marL="228600" lvl="1" indent="-228600">
              <a:lnSpc>
                <a:spcPct val="100000"/>
              </a:lnSpc>
            </a:pPr>
            <a:r>
              <a:rPr lang="en-US" sz="2400" dirty="0">
                <a:solidFill>
                  <a:schemeClr val="tx2"/>
                </a:solidFill>
                <a:latin typeface="+mj-lt"/>
              </a:rPr>
              <a:t>Use the key to open the access compartment on the left side. </a:t>
            </a:r>
            <a:br>
              <a:rPr lang="en-US" sz="2400" dirty="0">
                <a:solidFill>
                  <a:schemeClr val="tx2"/>
                </a:solidFill>
                <a:latin typeface="+mj-lt"/>
              </a:rPr>
            </a:br>
            <a:r>
              <a:rPr lang="en-US" sz="2400" dirty="0">
                <a:solidFill>
                  <a:schemeClr val="tx2"/>
                </a:solidFill>
                <a:latin typeface="+mj-lt"/>
              </a:rPr>
              <a:t>Make sure the mode switch is set to Voter Mode.</a:t>
            </a:r>
          </a:p>
          <a:p>
            <a:pPr marL="228600" lvl="1" indent="-228600">
              <a:lnSpc>
                <a:spcPct val="100000"/>
              </a:lnSpc>
            </a:pPr>
            <a:endParaRPr lang="en-US" sz="200" dirty="0">
              <a:solidFill>
                <a:schemeClr val="tx2"/>
              </a:solidFill>
              <a:latin typeface="+mj-lt"/>
            </a:endParaRPr>
          </a:p>
          <a:p>
            <a:pPr marL="228600" lvl="1" indent="-228600">
              <a:lnSpc>
                <a:spcPct val="100000"/>
              </a:lnSpc>
            </a:pPr>
            <a:r>
              <a:rPr lang="en-US" sz="2400" spc="-90" dirty="0">
                <a:solidFill>
                  <a:schemeClr val="tx2"/>
                </a:solidFill>
                <a:latin typeface="+mj-lt"/>
              </a:rPr>
              <a:t>Press the power switch to On. The unit will beep when powering on.</a:t>
            </a:r>
          </a:p>
          <a:p>
            <a:pPr marL="228600" lvl="1" indent="-228600">
              <a:lnSpc>
                <a:spcPct val="100000"/>
              </a:lnSpc>
            </a:pPr>
            <a:endParaRPr lang="en-US" sz="200" dirty="0">
              <a:solidFill>
                <a:schemeClr val="tx2"/>
              </a:solidFill>
              <a:latin typeface="+mj-lt"/>
            </a:endParaRPr>
          </a:p>
          <a:p>
            <a:pPr marL="228600" lvl="1" indent="-228600">
              <a:lnSpc>
                <a:spcPct val="100000"/>
              </a:lnSpc>
            </a:pPr>
            <a:r>
              <a:rPr lang="en-US" sz="2400" dirty="0">
                <a:solidFill>
                  <a:schemeClr val="tx2"/>
                </a:solidFill>
                <a:latin typeface="+mj-lt"/>
              </a:rPr>
              <a:t>Lock the access compartment and keep it locked during voting.</a:t>
            </a:r>
          </a:p>
          <a:p>
            <a:pPr marL="228600" lvl="1" indent="-228600">
              <a:lnSpc>
                <a:spcPct val="100000"/>
              </a:lnSpc>
            </a:pPr>
            <a:endParaRPr lang="en-US" sz="200" dirty="0">
              <a:solidFill>
                <a:schemeClr val="tx2"/>
              </a:solidFill>
              <a:latin typeface="+mj-lt"/>
            </a:endParaRPr>
          </a:p>
          <a:p>
            <a:pPr marL="228600" lvl="1" indent="-228600">
              <a:lnSpc>
                <a:spcPct val="100000"/>
              </a:lnSpc>
            </a:pPr>
            <a:r>
              <a:rPr lang="en-US" sz="2400" dirty="0">
                <a:solidFill>
                  <a:schemeClr val="tx2"/>
                </a:solidFill>
                <a:latin typeface="+mj-lt"/>
              </a:rPr>
              <a:t>Enter the Election Code and touch Accept.</a:t>
            </a:r>
          </a:p>
        </p:txBody>
      </p:sp>
      <p:sp>
        <p:nvSpPr>
          <p:cNvPr id="5" name="Slide Number Placeholder 4">
            <a:extLst>
              <a:ext uri="{FF2B5EF4-FFF2-40B4-BE49-F238E27FC236}">
                <a16:creationId xmlns:a16="http://schemas.microsoft.com/office/drawing/2014/main" id="{3BFC8784-EDB8-1FAE-394F-ADCF38F32AAD}"/>
              </a:ext>
            </a:extLst>
          </p:cNvPr>
          <p:cNvSpPr>
            <a:spLocks noGrp="1"/>
          </p:cNvSpPr>
          <p:nvPr>
            <p:ph type="sldNum" sz="quarter" idx="12"/>
          </p:nvPr>
        </p:nvSpPr>
        <p:spPr/>
        <p:txBody>
          <a:bodyPr/>
          <a:lstStyle/>
          <a:p>
            <a:fld id="{E097BF52-0257-49D6-BB20-385A163947A0}" type="slidenum">
              <a:rPr lang="en-US" smtClean="0"/>
              <a:t>18</a:t>
            </a:fld>
            <a:endParaRPr lang="en-US"/>
          </a:p>
        </p:txBody>
      </p:sp>
      <p:pic>
        <p:nvPicPr>
          <p:cNvPr id="8" name="Picture 7">
            <a:extLst>
              <a:ext uri="{FF2B5EF4-FFF2-40B4-BE49-F238E27FC236}">
                <a16:creationId xmlns:a16="http://schemas.microsoft.com/office/drawing/2014/main" id="{010A7FDD-2558-EC46-E770-1F2A2C96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788" y="4243641"/>
            <a:ext cx="2497414" cy="21326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8166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CC7C-E02C-11C4-2AC5-7048809307B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8F047A1-C4EA-568B-388E-BA462C2AE6D8}"/>
              </a:ext>
            </a:extLst>
          </p:cNvPr>
          <p:cNvSpPr/>
          <p:nvPr/>
        </p:nvSpPr>
        <p:spPr>
          <a:xfrm>
            <a:off x="5596380" y="304603"/>
            <a:ext cx="6347622" cy="62175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73099C49-8CDC-4322-4D99-68911839DB55}"/>
              </a:ext>
            </a:extLst>
          </p:cNvPr>
          <p:cNvSpPr/>
          <p:nvPr/>
        </p:nvSpPr>
        <p:spPr>
          <a:xfrm>
            <a:off x="247998" y="299033"/>
            <a:ext cx="5365402" cy="621754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11" name="Picture 10">
            <a:extLst>
              <a:ext uri="{FF2B5EF4-FFF2-40B4-BE49-F238E27FC236}">
                <a16:creationId xmlns:a16="http://schemas.microsoft.com/office/drawing/2014/main" id="{023BD3EC-6C70-30F1-AF8B-6B00EFC705A1}"/>
              </a:ext>
            </a:extLst>
          </p:cNvPr>
          <p:cNvPicPr>
            <a:picLocks noChangeAspect="1"/>
          </p:cNvPicPr>
          <p:nvPr/>
        </p:nvPicPr>
        <p:blipFill>
          <a:blip r:embed="rId3"/>
          <a:stretch>
            <a:fillRect/>
          </a:stretch>
        </p:blipFill>
        <p:spPr>
          <a:xfrm>
            <a:off x="11080230" y="304603"/>
            <a:ext cx="661493" cy="652616"/>
          </a:xfrm>
          <a:prstGeom prst="rect">
            <a:avLst/>
          </a:prstGeom>
        </p:spPr>
      </p:pic>
      <p:sp>
        <p:nvSpPr>
          <p:cNvPr id="5" name="Slide Number Placeholder 4">
            <a:extLst>
              <a:ext uri="{FF2B5EF4-FFF2-40B4-BE49-F238E27FC236}">
                <a16:creationId xmlns:a16="http://schemas.microsoft.com/office/drawing/2014/main" id="{08156664-BED4-D402-3B9A-2CB2CF368BE2}"/>
              </a:ext>
            </a:extLst>
          </p:cNvPr>
          <p:cNvSpPr>
            <a:spLocks noGrp="1"/>
          </p:cNvSpPr>
          <p:nvPr>
            <p:ph type="sldNum" sz="quarter" idx="12"/>
          </p:nvPr>
        </p:nvSpPr>
        <p:spPr/>
        <p:txBody>
          <a:bodyPr/>
          <a:lstStyle/>
          <a:p>
            <a:fld id="{E097BF52-0257-49D6-BB20-385A163947A0}" type="slidenum">
              <a:rPr lang="en-US" smtClean="0"/>
              <a:t>19</a:t>
            </a:fld>
            <a:endParaRPr lang="en-US"/>
          </a:p>
        </p:txBody>
      </p:sp>
      <p:sp>
        <p:nvSpPr>
          <p:cNvPr id="2" name="Title 1">
            <a:extLst>
              <a:ext uri="{FF2B5EF4-FFF2-40B4-BE49-F238E27FC236}">
                <a16:creationId xmlns:a16="http://schemas.microsoft.com/office/drawing/2014/main" id="{0AD0DA16-E223-E29F-7B15-DA4ADE4692D9}"/>
              </a:ext>
            </a:extLst>
          </p:cNvPr>
          <p:cNvSpPr>
            <a:spLocks noGrp="1"/>
          </p:cNvSpPr>
          <p:nvPr>
            <p:ph type="title"/>
          </p:nvPr>
        </p:nvSpPr>
        <p:spPr>
          <a:xfrm>
            <a:off x="647700" y="719923"/>
            <a:ext cx="4834000" cy="496098"/>
          </a:xfrm>
        </p:spPr>
        <p:txBody>
          <a:bodyPr/>
          <a:lstStyle/>
          <a:p>
            <a:r>
              <a:rPr lang="en-US" sz="4000" b="1" dirty="0"/>
              <a:t>Setting Up Poll Books</a:t>
            </a:r>
          </a:p>
        </p:txBody>
      </p:sp>
      <p:sp>
        <p:nvSpPr>
          <p:cNvPr id="3" name="Content Placeholder 2">
            <a:extLst>
              <a:ext uri="{FF2B5EF4-FFF2-40B4-BE49-F238E27FC236}">
                <a16:creationId xmlns:a16="http://schemas.microsoft.com/office/drawing/2014/main" id="{C50E55E3-4FD2-0B1C-BE50-F3FC5D6F1A61}"/>
              </a:ext>
            </a:extLst>
          </p:cNvPr>
          <p:cNvSpPr>
            <a:spLocks noGrp="1"/>
          </p:cNvSpPr>
          <p:nvPr>
            <p:ph idx="1"/>
          </p:nvPr>
        </p:nvSpPr>
        <p:spPr>
          <a:xfrm>
            <a:off x="685800" y="1572585"/>
            <a:ext cx="5127724" cy="4807040"/>
          </a:xfrm>
        </p:spPr>
        <p:txBody>
          <a:bodyPr/>
          <a:lstStyle/>
          <a:p>
            <a:pPr marL="0" lvl="1" indent="0">
              <a:lnSpc>
                <a:spcPct val="100000"/>
              </a:lnSpc>
              <a:buNone/>
            </a:pPr>
            <a:r>
              <a:rPr lang="en-US" sz="2800" b="1" dirty="0">
                <a:solidFill>
                  <a:schemeClr val="tx2"/>
                </a:solidFill>
                <a:latin typeface="+mj-lt"/>
              </a:rPr>
              <a:t>Verify:</a:t>
            </a:r>
          </a:p>
          <a:p>
            <a:pPr marL="0" lvl="1" indent="0">
              <a:lnSpc>
                <a:spcPct val="100000"/>
              </a:lnSpc>
              <a:buNone/>
            </a:pPr>
            <a:endParaRPr lang="en-US" sz="800" b="1" dirty="0">
              <a:solidFill>
                <a:schemeClr val="tx2"/>
              </a:solidFill>
              <a:latin typeface="+mj-lt"/>
            </a:endParaRPr>
          </a:p>
          <a:p>
            <a:pPr marL="342900" lvl="2" indent="-342900">
              <a:lnSpc>
                <a:spcPct val="100000"/>
              </a:lnSpc>
              <a:spcBef>
                <a:spcPts val="0"/>
              </a:spcBef>
              <a:buFont typeface="Arial" panose="020B0604020202020204" pitchFamily="34" charset="0"/>
              <a:buChar char="•"/>
            </a:pPr>
            <a:r>
              <a:rPr lang="en-US" sz="2400" dirty="0">
                <a:solidFill>
                  <a:schemeClr val="tx2"/>
                </a:solidFill>
                <a:latin typeface="+mj-lt"/>
              </a:rPr>
              <a:t>Polling place location</a:t>
            </a:r>
          </a:p>
          <a:p>
            <a:pPr marL="342900" lvl="2" indent="-342900">
              <a:lnSpc>
                <a:spcPct val="100000"/>
              </a:lnSpc>
              <a:spcBef>
                <a:spcPts val="0"/>
              </a:spcBef>
              <a:buFont typeface="Arial" panose="020B0604020202020204" pitchFamily="34" charset="0"/>
              <a:buChar char="•"/>
            </a:pPr>
            <a:endParaRPr lang="en-US" sz="800" dirty="0">
              <a:solidFill>
                <a:schemeClr val="tx2"/>
              </a:solidFill>
              <a:latin typeface="+mj-lt"/>
            </a:endParaRPr>
          </a:p>
          <a:p>
            <a:pPr marL="342900" lvl="2" indent="-342900">
              <a:lnSpc>
                <a:spcPct val="100000"/>
              </a:lnSpc>
              <a:spcBef>
                <a:spcPts val="0"/>
              </a:spcBef>
              <a:buFont typeface="Arial" panose="020B0604020202020204" pitchFamily="34" charset="0"/>
              <a:buChar char="•"/>
            </a:pPr>
            <a:r>
              <a:rPr lang="en-US" sz="2400" dirty="0">
                <a:solidFill>
                  <a:schemeClr val="tx2"/>
                </a:solidFill>
                <a:latin typeface="+mj-lt"/>
              </a:rPr>
              <a:t>Election name and date</a:t>
            </a:r>
          </a:p>
          <a:p>
            <a:pPr marL="342900" lvl="2" indent="-342900">
              <a:lnSpc>
                <a:spcPct val="100000"/>
              </a:lnSpc>
              <a:spcBef>
                <a:spcPts val="0"/>
              </a:spcBef>
              <a:buFont typeface="Arial" panose="020B0604020202020204" pitchFamily="34" charset="0"/>
              <a:buChar char="•"/>
            </a:pPr>
            <a:endParaRPr lang="en-US" sz="800" dirty="0">
              <a:solidFill>
                <a:schemeClr val="tx2"/>
              </a:solidFill>
              <a:latin typeface="+mj-lt"/>
            </a:endParaRPr>
          </a:p>
          <a:p>
            <a:pPr marL="342900" lvl="2" indent="-342900">
              <a:lnSpc>
                <a:spcPct val="100000"/>
              </a:lnSpc>
              <a:spcBef>
                <a:spcPts val="0"/>
              </a:spcBef>
              <a:buFont typeface="Arial" panose="020B0604020202020204" pitchFamily="34" charset="0"/>
              <a:buChar char="•"/>
            </a:pPr>
            <a:r>
              <a:rPr lang="en-US" sz="2400" dirty="0">
                <a:solidFill>
                  <a:schemeClr val="tx2"/>
                </a:solidFill>
                <a:latin typeface="+mj-lt"/>
              </a:rPr>
              <a:t>Precinct records</a:t>
            </a:r>
          </a:p>
          <a:p>
            <a:pPr marL="685800" lvl="3" indent="-320040">
              <a:lnSpc>
                <a:spcPct val="100000"/>
              </a:lnSpc>
              <a:spcBef>
                <a:spcPts val="0"/>
              </a:spcBef>
            </a:pPr>
            <a:r>
              <a:rPr lang="en-US" sz="2400" dirty="0">
                <a:solidFill>
                  <a:schemeClr val="tx2"/>
                </a:solidFill>
                <a:latin typeface="+mj-lt"/>
              </a:rPr>
              <a:t>(7 AM registered voter count)</a:t>
            </a:r>
          </a:p>
          <a:p>
            <a:pPr marL="685800" lvl="3" indent="-320040">
              <a:lnSpc>
                <a:spcPct val="100000"/>
              </a:lnSpc>
              <a:spcBef>
                <a:spcPts val="0"/>
              </a:spcBef>
            </a:pPr>
            <a:endParaRPr lang="en-US" sz="800" dirty="0">
              <a:solidFill>
                <a:schemeClr val="tx2"/>
              </a:solidFill>
              <a:latin typeface="+mj-lt"/>
            </a:endParaRPr>
          </a:p>
          <a:p>
            <a:pPr marL="320040" lvl="2" indent="-320040">
              <a:lnSpc>
                <a:spcPct val="100000"/>
              </a:lnSpc>
              <a:spcBef>
                <a:spcPts val="0"/>
              </a:spcBef>
              <a:buFont typeface="Arial" panose="020B0604020202020204" pitchFamily="34" charset="0"/>
              <a:buChar char="•"/>
            </a:pPr>
            <a:r>
              <a:rPr lang="en-US" sz="2400" dirty="0">
                <a:solidFill>
                  <a:schemeClr val="tx2"/>
                </a:solidFill>
                <a:latin typeface="+mj-lt"/>
              </a:rPr>
              <a:t>Check-in count is “0”</a:t>
            </a:r>
          </a:p>
          <a:p>
            <a:pPr marL="320040" lvl="2" indent="-320040">
              <a:lnSpc>
                <a:spcPct val="100000"/>
              </a:lnSpc>
              <a:spcBef>
                <a:spcPts val="0"/>
              </a:spcBef>
              <a:buFont typeface="Arial" panose="020B0604020202020204" pitchFamily="34" charset="0"/>
              <a:buChar char="•"/>
            </a:pPr>
            <a:endParaRPr lang="en-US" sz="800" dirty="0">
              <a:solidFill>
                <a:schemeClr val="tx2"/>
              </a:solidFill>
              <a:latin typeface="+mj-lt"/>
            </a:endParaRPr>
          </a:p>
          <a:p>
            <a:pPr marL="320040" lvl="2" indent="-320040">
              <a:lnSpc>
                <a:spcPct val="100000"/>
              </a:lnSpc>
              <a:spcBef>
                <a:spcPts val="0"/>
              </a:spcBef>
              <a:buFont typeface="Arial" panose="020B0604020202020204" pitchFamily="34" charset="0"/>
              <a:buChar char="•"/>
            </a:pPr>
            <a:r>
              <a:rPr lang="en-US" sz="2400" dirty="0">
                <a:solidFill>
                  <a:schemeClr val="tx2"/>
                </a:solidFill>
                <a:latin typeface="+mj-lt"/>
              </a:rPr>
              <a:t>Battery is charging (green with lightning bolt)</a:t>
            </a:r>
          </a:p>
          <a:p>
            <a:pPr marL="320040" lvl="2" indent="-320040">
              <a:lnSpc>
                <a:spcPct val="100000"/>
              </a:lnSpc>
              <a:spcBef>
                <a:spcPts val="0"/>
              </a:spcBef>
              <a:buFont typeface="Arial" panose="020B0604020202020204" pitchFamily="34" charset="0"/>
              <a:buChar char="•"/>
            </a:pPr>
            <a:endParaRPr lang="en-US" sz="800" dirty="0">
              <a:solidFill>
                <a:schemeClr val="tx2"/>
              </a:solidFill>
              <a:latin typeface="+mj-lt"/>
            </a:endParaRPr>
          </a:p>
          <a:p>
            <a:pPr marL="320040" lvl="2" indent="-320040">
              <a:lnSpc>
                <a:spcPct val="100000"/>
              </a:lnSpc>
              <a:spcBef>
                <a:spcPts val="0"/>
              </a:spcBef>
              <a:buFont typeface="Arial" panose="020B0604020202020204" pitchFamily="34" charset="0"/>
              <a:buChar char="•"/>
            </a:pPr>
            <a:r>
              <a:rPr lang="en-US" sz="2400" dirty="0">
                <a:solidFill>
                  <a:schemeClr val="tx2"/>
                </a:solidFill>
                <a:latin typeface="+mj-lt"/>
              </a:rPr>
              <a:t>Printer is connected (green icon)</a:t>
            </a:r>
          </a:p>
          <a:p>
            <a:pPr marL="685800" lvl="3" indent="-320040">
              <a:lnSpc>
                <a:spcPct val="100000"/>
              </a:lnSpc>
              <a:spcBef>
                <a:spcPts val="0"/>
              </a:spcBef>
            </a:pPr>
            <a:r>
              <a:rPr lang="en-US" sz="2400" dirty="0">
                <a:solidFill>
                  <a:schemeClr val="tx2"/>
                </a:solidFill>
                <a:latin typeface="+mj-lt"/>
              </a:rPr>
              <a:t>Press icon to test print</a:t>
            </a:r>
          </a:p>
        </p:txBody>
      </p:sp>
      <p:pic>
        <p:nvPicPr>
          <p:cNvPr id="12" name="Picture 11">
            <a:extLst>
              <a:ext uri="{FF2B5EF4-FFF2-40B4-BE49-F238E27FC236}">
                <a16:creationId xmlns:a16="http://schemas.microsoft.com/office/drawing/2014/main" id="{7E1A253A-9B17-0E0E-B886-3B0F3B8200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20000" t="16312" r="20833" b="26234"/>
          <a:stretch/>
        </p:blipFill>
        <p:spPr bwMode="auto">
          <a:xfrm>
            <a:off x="5746881" y="1599089"/>
            <a:ext cx="6183530" cy="3944227"/>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93629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F19C-7ACB-B84D-9252-6F45D9F08F1A}"/>
            </a:ext>
          </a:extLst>
        </p:cNvPr>
        <p:cNvGrpSpPr/>
        <p:nvPr/>
      </p:nvGrpSpPr>
      <p:grpSpPr>
        <a:xfrm>
          <a:off x="0" y="0"/>
          <a:ext cx="0" cy="0"/>
          <a:chOff x="0" y="0"/>
          <a:chExt cx="0" cy="0"/>
        </a:xfrm>
      </p:grpSpPr>
      <p:pic>
        <p:nvPicPr>
          <p:cNvPr id="12" name="Picture Placeholder 11" descr="People sitting in group">
            <a:extLst>
              <a:ext uri="{FF2B5EF4-FFF2-40B4-BE49-F238E27FC236}">
                <a16:creationId xmlns:a16="http://schemas.microsoft.com/office/drawing/2014/main" id="{AD5CEFFE-ADB1-8B27-C1F7-3391286114C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940" t="8003" r="21756" b="6449"/>
          <a:stretch>
            <a:fillRect/>
          </a:stretch>
        </p:blipFill>
        <p:spPr>
          <a:xfrm>
            <a:off x="3531492" y="268288"/>
            <a:ext cx="8507782" cy="6127750"/>
          </a:xfrm>
        </p:spPr>
      </p:pic>
      <p:sp>
        <p:nvSpPr>
          <p:cNvPr id="13" name="Rectangle 12">
            <a:extLst>
              <a:ext uri="{FF2B5EF4-FFF2-40B4-BE49-F238E27FC236}">
                <a16:creationId xmlns:a16="http://schemas.microsoft.com/office/drawing/2014/main" id="{F19F4F00-A25F-75D6-D6D6-6E0C49C37FA2}"/>
              </a:ext>
              <a:ext uri="{C183D7F6-B498-43B3-948B-1728B52AA6E4}">
                <adec:decorative xmlns:adec="http://schemas.microsoft.com/office/drawing/2017/decorative" val="1"/>
              </a:ext>
            </a:extLst>
          </p:cNvPr>
          <p:cNvSpPr/>
          <p:nvPr/>
        </p:nvSpPr>
        <p:spPr>
          <a:xfrm>
            <a:off x="285913" y="267788"/>
            <a:ext cx="3346635" cy="612974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BC0C1-1832-18B5-DA89-63E304ED46F4}"/>
              </a:ext>
            </a:extLst>
          </p:cNvPr>
          <p:cNvSpPr>
            <a:spLocks noGrp="1"/>
          </p:cNvSpPr>
          <p:nvPr>
            <p:ph type="ctrTitle" idx="4294967295"/>
          </p:nvPr>
        </p:nvSpPr>
        <p:spPr>
          <a:xfrm>
            <a:off x="592827" y="3820282"/>
            <a:ext cx="2794165" cy="496098"/>
          </a:xfrm>
        </p:spPr>
        <p:txBody>
          <a:bodyPr/>
          <a:lstStyle/>
          <a:p>
            <a:r>
              <a:rPr lang="en-US" sz="4000" b="1" dirty="0"/>
              <a:t>Welcome</a:t>
            </a:r>
          </a:p>
        </p:txBody>
      </p:sp>
      <p:grpSp>
        <p:nvGrpSpPr>
          <p:cNvPr id="14" name="Group 13">
            <a:extLst>
              <a:ext uri="{FF2B5EF4-FFF2-40B4-BE49-F238E27FC236}">
                <a16:creationId xmlns:a16="http://schemas.microsoft.com/office/drawing/2014/main" id="{BFB7B5B8-347A-C533-6751-9F64C71898FC}"/>
              </a:ext>
              <a:ext uri="{C183D7F6-B498-43B3-948B-1728B52AA6E4}">
                <adec:decorative xmlns:adec="http://schemas.microsoft.com/office/drawing/2017/decorative" val="1"/>
              </a:ext>
            </a:extLst>
          </p:cNvPr>
          <p:cNvGrpSpPr/>
          <p:nvPr/>
        </p:nvGrpSpPr>
        <p:grpSpPr>
          <a:xfrm>
            <a:off x="592827" y="3688349"/>
            <a:ext cx="3039721" cy="739272"/>
            <a:chOff x="483326" y="3288574"/>
            <a:chExt cx="2899955" cy="1789613"/>
          </a:xfrm>
        </p:grpSpPr>
        <p:cxnSp>
          <p:nvCxnSpPr>
            <p:cNvPr id="15" name="Straight Connector 14">
              <a:extLst>
                <a:ext uri="{FF2B5EF4-FFF2-40B4-BE49-F238E27FC236}">
                  <a16:creationId xmlns:a16="http://schemas.microsoft.com/office/drawing/2014/main" id="{09B9662D-4DEB-DF2C-C9C0-D5936A7A8C8E}"/>
                </a:ext>
              </a:extLst>
            </p:cNvPr>
            <p:cNvCxnSpPr>
              <a:cxnSpLocks/>
            </p:cNvCxnSpPr>
            <p:nvPr/>
          </p:nvCxnSpPr>
          <p:spPr>
            <a:xfrm>
              <a:off x="483326" y="3288574"/>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49819FF4-3646-9AE3-4DAB-B4AD5C0F898B}"/>
                </a:ext>
              </a:extLst>
            </p:cNvPr>
            <p:cNvCxnSpPr>
              <a:cxnSpLocks/>
            </p:cNvCxnSpPr>
            <p:nvPr/>
          </p:nvCxnSpPr>
          <p:spPr>
            <a:xfrm>
              <a:off x="483326" y="5078187"/>
              <a:ext cx="2899955" cy="0"/>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grpSp>
      <p:pic>
        <p:nvPicPr>
          <p:cNvPr id="18" name="Picture 17">
            <a:extLst>
              <a:ext uri="{FF2B5EF4-FFF2-40B4-BE49-F238E27FC236}">
                <a16:creationId xmlns:a16="http://schemas.microsoft.com/office/drawing/2014/main" id="{CD36ED13-9AFB-19C9-E824-A98F5BFFBC39}"/>
              </a:ext>
            </a:extLst>
          </p:cNvPr>
          <p:cNvPicPr>
            <a:picLocks noChangeAspect="1"/>
          </p:cNvPicPr>
          <p:nvPr/>
        </p:nvPicPr>
        <p:blipFill>
          <a:blip r:embed="rId5"/>
          <a:stretch>
            <a:fillRect/>
          </a:stretch>
        </p:blipFill>
        <p:spPr>
          <a:xfrm>
            <a:off x="11016934" y="266821"/>
            <a:ext cx="661493" cy="652616"/>
          </a:xfrm>
          <a:prstGeom prst="rect">
            <a:avLst/>
          </a:prstGeom>
        </p:spPr>
      </p:pic>
    </p:spTree>
    <p:custDataLst>
      <p:tags r:id="rId1"/>
    </p:custDataLst>
    <p:extLst>
      <p:ext uri="{BB962C8B-B14F-4D97-AF65-F5344CB8AC3E}">
        <p14:creationId xmlns:p14="http://schemas.microsoft.com/office/powerpoint/2010/main" val="3662096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77044-1931-8F73-B1AC-8E247D1809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D8C2D2-F176-3C98-1026-05A89C150814}"/>
              </a:ext>
            </a:extLst>
          </p:cNvPr>
          <p:cNvSpPr/>
          <p:nvPr/>
        </p:nvSpPr>
        <p:spPr>
          <a:xfrm>
            <a:off x="283932" y="279599"/>
            <a:ext cx="11624137" cy="6275148"/>
          </a:xfrm>
          <a:prstGeom prst="rect">
            <a:avLst/>
          </a:prstGeom>
          <a:solidFill>
            <a:schemeClr val="tx2">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BCFA3200-6D34-43D5-E2E7-C3EAB32AAD22}"/>
              </a:ext>
            </a:extLst>
          </p:cNvPr>
          <p:cNvSpPr/>
          <p:nvPr/>
        </p:nvSpPr>
        <p:spPr>
          <a:xfrm>
            <a:off x="283931" y="240483"/>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39B5DB28-5B4E-715C-FE5B-C0E04EC4E226}"/>
              </a:ext>
            </a:extLst>
          </p:cNvPr>
          <p:cNvSpPr>
            <a:spLocks noGrp="1"/>
          </p:cNvSpPr>
          <p:nvPr>
            <p:ph type="title"/>
          </p:nvPr>
        </p:nvSpPr>
        <p:spPr>
          <a:xfrm>
            <a:off x="674107" y="710664"/>
            <a:ext cx="5938726" cy="496098"/>
          </a:xfrm>
        </p:spPr>
        <p:txBody>
          <a:bodyPr/>
          <a:lstStyle/>
          <a:p>
            <a:r>
              <a:rPr lang="en-US" sz="4000" b="1" dirty="0">
                <a:solidFill>
                  <a:schemeClr val="bg1"/>
                </a:solidFill>
              </a:rPr>
              <a:t>Poll Book Reminders</a:t>
            </a:r>
          </a:p>
        </p:txBody>
      </p:sp>
      <p:sp>
        <p:nvSpPr>
          <p:cNvPr id="3" name="Content Placeholder 2">
            <a:extLst>
              <a:ext uri="{FF2B5EF4-FFF2-40B4-BE49-F238E27FC236}">
                <a16:creationId xmlns:a16="http://schemas.microsoft.com/office/drawing/2014/main" id="{27B503BB-68EA-9D06-CCC0-AB7389E1C9D7}"/>
              </a:ext>
            </a:extLst>
          </p:cNvPr>
          <p:cNvSpPr>
            <a:spLocks noGrp="1"/>
          </p:cNvSpPr>
          <p:nvPr>
            <p:ph idx="1"/>
          </p:nvPr>
        </p:nvSpPr>
        <p:spPr>
          <a:xfrm>
            <a:off x="674107" y="1736033"/>
            <a:ext cx="11166566" cy="4714690"/>
          </a:xfrm>
        </p:spPr>
        <p:txBody>
          <a:bodyPr/>
          <a:lstStyle/>
          <a:p>
            <a:pPr marL="320040" lvl="1" indent="-320040">
              <a:lnSpc>
                <a:spcPct val="100000"/>
              </a:lnSpc>
              <a:spcBef>
                <a:spcPts val="0"/>
              </a:spcBef>
            </a:pPr>
            <a:r>
              <a:rPr lang="en-US" sz="2400" dirty="0">
                <a:solidFill>
                  <a:schemeClr val="tx2"/>
                </a:solidFill>
                <a:latin typeface="+mj-lt"/>
              </a:rPr>
              <a:t>Make sure iPad is plugged in.</a:t>
            </a:r>
          </a:p>
          <a:p>
            <a:pPr marL="320040" lvl="1" indent="-320040">
              <a:lnSpc>
                <a:spcPct val="100000"/>
              </a:lnSpc>
              <a:spcBef>
                <a:spcPts val="0"/>
              </a:spcBef>
            </a:pPr>
            <a:endParaRPr lang="en-US"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Do not manually enter street names when registering a voter.</a:t>
            </a:r>
          </a:p>
          <a:p>
            <a:pPr marL="708660" lvl="2" indent="-342900">
              <a:lnSpc>
                <a:spcPct val="100000"/>
              </a:lnSpc>
              <a:spcBef>
                <a:spcPts val="0"/>
              </a:spcBef>
              <a:buFont typeface="Arial" panose="020B0604020202020204" pitchFamily="34" charset="0"/>
              <a:buChar char="•"/>
            </a:pPr>
            <a:r>
              <a:rPr lang="en-US" sz="2400" dirty="0">
                <a:solidFill>
                  <a:schemeClr val="tx2"/>
                </a:solidFill>
                <a:latin typeface="+mj-lt"/>
              </a:rPr>
              <a:t>The poll book will not be able to detect it, even if the address is valid.</a:t>
            </a:r>
          </a:p>
          <a:p>
            <a:pPr marL="708660" lvl="2" indent="-342900">
              <a:lnSpc>
                <a:spcPct val="100000"/>
              </a:lnSpc>
              <a:spcBef>
                <a:spcPts val="0"/>
              </a:spcBef>
              <a:buFont typeface="Arial" panose="020B0604020202020204" pitchFamily="34" charset="0"/>
              <a:buChar char="•"/>
            </a:pPr>
            <a:r>
              <a:rPr lang="en-US" sz="2400" dirty="0">
                <a:solidFill>
                  <a:schemeClr val="tx2"/>
                </a:solidFill>
                <a:latin typeface="+mj-lt"/>
              </a:rPr>
              <a:t>Always use drop-down menu and select the correct address.</a:t>
            </a:r>
          </a:p>
          <a:p>
            <a:pPr marL="708660" lvl="2" indent="-342900">
              <a:lnSpc>
                <a:spcPct val="100000"/>
              </a:lnSpc>
              <a:spcBef>
                <a:spcPts val="0"/>
              </a:spcBef>
              <a:buFont typeface="Arial" panose="020B0604020202020204" pitchFamily="34" charset="0"/>
              <a:buChar char="•"/>
            </a:pPr>
            <a:r>
              <a:rPr lang="en-US" sz="2400" dirty="0">
                <a:solidFill>
                  <a:schemeClr val="tx2"/>
                </a:solidFill>
                <a:latin typeface="+mj-lt"/>
              </a:rPr>
              <a:t>If voter is in wrong location, the address will not appear.</a:t>
            </a:r>
          </a:p>
          <a:p>
            <a:pPr marL="708660" lvl="2" indent="-342900">
              <a:lnSpc>
                <a:spcPct val="100000"/>
              </a:lnSpc>
              <a:spcBef>
                <a:spcPts val="0"/>
              </a:spcBef>
              <a:buFont typeface="Arial" panose="020B0604020202020204" pitchFamily="34" charset="0"/>
              <a:buChar char="•"/>
            </a:pPr>
            <a:endParaRPr lang="en-US" sz="1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New registrations: Confirm voter is in correct precinct and has correct documentation</a:t>
            </a:r>
            <a:br>
              <a:rPr lang="en-US" sz="2400" dirty="0">
                <a:solidFill>
                  <a:schemeClr val="tx2"/>
                </a:solidFill>
                <a:latin typeface="+mj-lt"/>
              </a:rPr>
            </a:br>
            <a:r>
              <a:rPr lang="en-US" sz="2400" dirty="0">
                <a:solidFill>
                  <a:schemeClr val="tx2"/>
                </a:solidFill>
                <a:latin typeface="+mj-lt"/>
              </a:rPr>
              <a:t>prior to beginning the registration process.</a:t>
            </a:r>
          </a:p>
          <a:p>
            <a:pPr marL="320040" lvl="1" indent="-320040">
              <a:lnSpc>
                <a:spcPct val="100000"/>
              </a:lnSpc>
              <a:spcBef>
                <a:spcPts val="0"/>
              </a:spcBef>
            </a:pPr>
            <a:endParaRPr lang="en-US"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If poll books go down, use emergency backup supplies in the interim:</a:t>
            </a:r>
          </a:p>
          <a:p>
            <a:pPr marL="708660" lvl="2" indent="-342900">
              <a:lnSpc>
                <a:spcPct val="100000"/>
              </a:lnSpc>
              <a:spcBef>
                <a:spcPts val="0"/>
              </a:spcBef>
              <a:buFont typeface="Arial" panose="020B0604020202020204" pitchFamily="34" charset="0"/>
              <a:buChar char="•"/>
            </a:pPr>
            <a:r>
              <a:rPr lang="en-US" sz="2400" dirty="0">
                <a:solidFill>
                  <a:schemeClr val="tx2"/>
                </a:solidFill>
                <a:latin typeface="+mj-lt"/>
              </a:rPr>
              <a:t>Greeter’s List, Precinct Finder, Paper VRAs, blank roster, blank voter receipts</a:t>
            </a:r>
          </a:p>
        </p:txBody>
      </p:sp>
      <p:sp>
        <p:nvSpPr>
          <p:cNvPr id="5" name="Slide Number Placeholder 4">
            <a:extLst>
              <a:ext uri="{FF2B5EF4-FFF2-40B4-BE49-F238E27FC236}">
                <a16:creationId xmlns:a16="http://schemas.microsoft.com/office/drawing/2014/main" id="{A0719558-4307-ED18-1E77-D9C32EF45164}"/>
              </a:ext>
            </a:extLst>
          </p:cNvPr>
          <p:cNvSpPr>
            <a:spLocks noGrp="1"/>
          </p:cNvSpPr>
          <p:nvPr>
            <p:ph type="sldNum" sz="quarter" idx="12"/>
          </p:nvPr>
        </p:nvSpPr>
        <p:spPr/>
        <p:txBody>
          <a:bodyPr/>
          <a:lstStyle/>
          <a:p>
            <a:fld id="{E097BF52-0257-49D6-BB20-385A163947A0}" type="slidenum">
              <a:rPr lang="en-US" smtClean="0"/>
              <a:t>20</a:t>
            </a:fld>
            <a:endParaRPr lang="en-US"/>
          </a:p>
        </p:txBody>
      </p:sp>
      <p:sp>
        <p:nvSpPr>
          <p:cNvPr id="7" name="Rectangle 6">
            <a:extLst>
              <a:ext uri="{FF2B5EF4-FFF2-40B4-BE49-F238E27FC236}">
                <a16:creationId xmlns:a16="http://schemas.microsoft.com/office/drawing/2014/main" id="{CD65554E-7E7C-B62F-C37C-9D8AC06A3DCD}"/>
              </a:ext>
            </a:extLst>
          </p:cNvPr>
          <p:cNvSpPr/>
          <p:nvPr/>
        </p:nvSpPr>
        <p:spPr>
          <a:xfrm>
            <a:off x="9395791" y="728868"/>
            <a:ext cx="2001079" cy="1364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18" name="Graphic 17" descr="Tablet with solid fill">
            <a:extLst>
              <a:ext uri="{FF2B5EF4-FFF2-40B4-BE49-F238E27FC236}">
                <a16:creationId xmlns:a16="http://schemas.microsoft.com/office/drawing/2014/main" id="{49621050-A1E2-7AC0-0158-FA88A6D3B11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031362" y="50505"/>
            <a:ext cx="2758954" cy="2758954"/>
          </a:xfrm>
          <a:prstGeom prst="rect">
            <a:avLst/>
          </a:prstGeom>
        </p:spPr>
      </p:pic>
    </p:spTree>
    <p:custDataLst>
      <p:tags r:id="rId1"/>
    </p:custDataLst>
    <p:extLst>
      <p:ext uri="{BB962C8B-B14F-4D97-AF65-F5344CB8AC3E}">
        <p14:creationId xmlns:p14="http://schemas.microsoft.com/office/powerpoint/2010/main" val="2098432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51ECA-D749-78F4-58F4-CFC09328A7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861F00-E602-4C7C-DFCA-5EFA08730910}"/>
              </a:ext>
            </a:extLst>
          </p:cNvPr>
          <p:cNvSpPr/>
          <p:nvPr/>
        </p:nvSpPr>
        <p:spPr>
          <a:xfrm>
            <a:off x="247998" y="349832"/>
            <a:ext cx="5365402" cy="62287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00CB2E63-578A-9173-BA19-502DC8CD1219}"/>
              </a:ext>
            </a:extLst>
          </p:cNvPr>
          <p:cNvSpPr>
            <a:spLocks noGrp="1"/>
          </p:cNvSpPr>
          <p:nvPr>
            <p:ph type="ctrTitle" idx="4294967295"/>
          </p:nvPr>
        </p:nvSpPr>
        <p:spPr>
          <a:xfrm>
            <a:off x="673100" y="1841501"/>
            <a:ext cx="3289300" cy="1480983"/>
          </a:xfrm>
        </p:spPr>
        <p:txBody>
          <a:bodyPr/>
          <a:lstStyle/>
          <a:p>
            <a:r>
              <a:rPr lang="en-US" sz="4000" b="1" dirty="0">
                <a:solidFill>
                  <a:schemeClr val="bg1"/>
                </a:solidFill>
              </a:rPr>
              <a:t>Voting Equipment Troubleshooting</a:t>
            </a:r>
          </a:p>
        </p:txBody>
      </p:sp>
      <p:pic>
        <p:nvPicPr>
          <p:cNvPr id="12" name="Picture Placeholder 11">
            <a:extLst>
              <a:ext uri="{FF2B5EF4-FFF2-40B4-BE49-F238E27FC236}">
                <a16:creationId xmlns:a16="http://schemas.microsoft.com/office/drawing/2014/main" id="{E9A73C3A-959B-C66A-8D0F-B4166389FD9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0106" t="12652" r="10106" b="12752"/>
          <a:stretch>
            <a:fillRect/>
          </a:stretch>
        </p:blipFill>
        <p:spPr>
          <a:xfrm>
            <a:off x="3534338" y="361051"/>
            <a:ext cx="8420020" cy="6217539"/>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4" name="Picture 3">
            <a:extLst>
              <a:ext uri="{FF2B5EF4-FFF2-40B4-BE49-F238E27FC236}">
                <a16:creationId xmlns:a16="http://schemas.microsoft.com/office/drawing/2014/main" id="{46C9648C-E3CD-2B44-DB38-C3F310849BEC}"/>
              </a:ext>
            </a:extLst>
          </p:cNvPr>
          <p:cNvPicPr>
            <a:picLocks noChangeAspect="1"/>
          </p:cNvPicPr>
          <p:nvPr/>
        </p:nvPicPr>
        <p:blipFill>
          <a:blip r:embed="rId5"/>
          <a:stretch>
            <a:fillRect/>
          </a:stretch>
        </p:blipFill>
        <p:spPr>
          <a:xfrm>
            <a:off x="10893043" y="356590"/>
            <a:ext cx="661493" cy="652616"/>
          </a:xfrm>
          <a:prstGeom prst="rect">
            <a:avLst/>
          </a:prstGeom>
        </p:spPr>
      </p:pic>
    </p:spTree>
    <p:custDataLst>
      <p:tags r:id="rId1"/>
    </p:custDataLst>
    <p:extLst>
      <p:ext uri="{BB962C8B-B14F-4D97-AF65-F5344CB8AC3E}">
        <p14:creationId xmlns:p14="http://schemas.microsoft.com/office/powerpoint/2010/main" val="93829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478A-EA3D-42F5-7F52-1CE1CB7C601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F0B5A87-3024-8AE2-4E4F-3215CAA8D87D}"/>
              </a:ext>
            </a:extLst>
          </p:cNvPr>
          <p:cNvSpPr>
            <a:spLocks noGrp="1"/>
          </p:cNvSpPr>
          <p:nvPr>
            <p:ph type="body" sz="quarter" idx="16"/>
          </p:nvPr>
        </p:nvSpPr>
        <p:spPr>
          <a:solidFill>
            <a:schemeClr val="accent3"/>
          </a:solidFill>
        </p:spPr>
        <p:txBody>
          <a:bodyPr/>
          <a:lstStyle/>
          <a:p>
            <a:endParaRPr lang="en-US" dirty="0"/>
          </a:p>
        </p:txBody>
      </p:sp>
      <p:sp>
        <p:nvSpPr>
          <p:cNvPr id="6" name="Title 5">
            <a:extLst>
              <a:ext uri="{FF2B5EF4-FFF2-40B4-BE49-F238E27FC236}">
                <a16:creationId xmlns:a16="http://schemas.microsoft.com/office/drawing/2014/main" id="{8ED00955-E18F-F58E-E9B2-BD2B16F76773}"/>
              </a:ext>
            </a:extLst>
          </p:cNvPr>
          <p:cNvSpPr>
            <a:spLocks noGrp="1"/>
          </p:cNvSpPr>
          <p:nvPr>
            <p:ph type="title"/>
          </p:nvPr>
        </p:nvSpPr>
        <p:spPr>
          <a:xfrm>
            <a:off x="685602" y="623404"/>
            <a:ext cx="9901435" cy="669671"/>
          </a:xfrm>
        </p:spPr>
        <p:txBody>
          <a:bodyPr>
            <a:normAutofit/>
          </a:bodyPr>
          <a:lstStyle/>
          <a:p>
            <a:r>
              <a:rPr lang="en-US" sz="4000" b="1" dirty="0"/>
              <a:t>Ballot Counter Inoperable</a:t>
            </a:r>
          </a:p>
        </p:txBody>
      </p:sp>
      <p:sp>
        <p:nvSpPr>
          <p:cNvPr id="7" name="Content Placeholder 6">
            <a:extLst>
              <a:ext uri="{FF2B5EF4-FFF2-40B4-BE49-F238E27FC236}">
                <a16:creationId xmlns:a16="http://schemas.microsoft.com/office/drawing/2014/main" id="{6D4F499D-BA18-5C67-D2B5-FE310A0D9142}"/>
              </a:ext>
            </a:extLst>
          </p:cNvPr>
          <p:cNvSpPr>
            <a:spLocks noGrp="1"/>
          </p:cNvSpPr>
          <p:nvPr>
            <p:ph idx="1"/>
          </p:nvPr>
        </p:nvSpPr>
        <p:spPr>
          <a:xfrm>
            <a:off x="698302" y="1569753"/>
            <a:ext cx="8568687" cy="4242817"/>
          </a:xfrm>
        </p:spPr>
        <p:txBody>
          <a:bodyPr/>
          <a:lstStyle/>
          <a:p>
            <a:pPr marL="320040" indent="-320040"/>
            <a:r>
              <a:rPr lang="en-US" sz="2400" b="1" dirty="0">
                <a:solidFill>
                  <a:schemeClr val="tx2"/>
                </a:solidFill>
                <a:latin typeface="+mj-lt"/>
              </a:rPr>
              <a:t>Temporary process:</a:t>
            </a:r>
          </a:p>
          <a:p>
            <a:pPr marL="687388" lvl="2" indent="-320040">
              <a:buFont typeface="Arial" panose="020B0604020202020204" pitchFamily="34" charset="0"/>
              <a:buChar char="•"/>
            </a:pPr>
            <a:r>
              <a:rPr lang="en-US" sz="2400" dirty="0">
                <a:solidFill>
                  <a:schemeClr val="tx2"/>
                </a:solidFill>
                <a:latin typeface="+mj-lt"/>
              </a:rPr>
              <a:t>Do not stop voting.</a:t>
            </a:r>
          </a:p>
          <a:p>
            <a:pPr marL="687388" lvl="2" indent="-320040">
              <a:buFont typeface="Arial" panose="020B0604020202020204" pitchFamily="34" charset="0"/>
              <a:buChar char="•"/>
            </a:pPr>
            <a:r>
              <a:rPr lang="en-US" sz="2400" dirty="0">
                <a:solidFill>
                  <a:schemeClr val="tx2"/>
                </a:solidFill>
                <a:latin typeface="+mj-lt"/>
              </a:rPr>
              <a:t>Use auxiliary compartment.</a:t>
            </a:r>
          </a:p>
          <a:p>
            <a:pPr marL="687388" lvl="2" indent="-320040">
              <a:buFont typeface="Arial" panose="020B0604020202020204" pitchFamily="34" charset="0"/>
              <a:buChar char="•"/>
            </a:pPr>
            <a:r>
              <a:rPr lang="en-US" sz="2400" dirty="0">
                <a:solidFill>
                  <a:schemeClr val="tx2"/>
                </a:solidFill>
                <a:latin typeface="+mj-lt"/>
              </a:rPr>
              <a:t>Call Elections HQ immediately.</a:t>
            </a:r>
          </a:p>
          <a:p>
            <a:pPr marL="687388" lvl="2" indent="-320040">
              <a:buFont typeface="Arial" panose="020B0604020202020204" pitchFamily="34" charset="0"/>
              <a:buChar char="•"/>
            </a:pPr>
            <a:r>
              <a:rPr lang="en-US" sz="2400" dirty="0">
                <a:solidFill>
                  <a:schemeClr val="tx2"/>
                </a:solidFill>
                <a:latin typeface="+mj-lt"/>
              </a:rPr>
              <a:t>Record on Incident Log.</a:t>
            </a:r>
          </a:p>
          <a:p>
            <a:pPr marL="687388" lvl="2" indent="-320040">
              <a:buFont typeface="Arial" panose="020B0604020202020204" pitchFamily="34" charset="0"/>
              <a:buChar char="•"/>
            </a:pPr>
            <a:endParaRPr lang="en-US" sz="600" dirty="0">
              <a:solidFill>
                <a:schemeClr val="tx2"/>
              </a:solidFill>
              <a:latin typeface="+mj-lt"/>
            </a:endParaRPr>
          </a:p>
          <a:p>
            <a:pPr marL="320040" indent="-320040"/>
            <a:r>
              <a:rPr lang="en-US" sz="2400" b="1" dirty="0">
                <a:solidFill>
                  <a:schemeClr val="tx2"/>
                </a:solidFill>
                <a:latin typeface="+mj-lt"/>
              </a:rPr>
              <a:t>When issue is resolved:</a:t>
            </a:r>
          </a:p>
          <a:p>
            <a:pPr marL="687388" lvl="2" indent="-320040">
              <a:buFont typeface="Arial" panose="020B0604020202020204" pitchFamily="34" charset="0"/>
              <a:buChar char="•"/>
            </a:pPr>
            <a:r>
              <a:rPr lang="en-US" sz="2400" dirty="0">
                <a:solidFill>
                  <a:schemeClr val="tx2"/>
                </a:solidFill>
                <a:latin typeface="+mj-lt"/>
              </a:rPr>
              <a:t>Close and lock auxiliary compartment.</a:t>
            </a:r>
          </a:p>
          <a:p>
            <a:pPr marL="687388" lvl="2" indent="-320040">
              <a:buFont typeface="Arial" panose="020B0604020202020204" pitchFamily="34" charset="0"/>
              <a:buChar char="•"/>
            </a:pPr>
            <a:r>
              <a:rPr lang="en-US" sz="2400" dirty="0">
                <a:solidFill>
                  <a:schemeClr val="tx2"/>
                </a:solidFill>
                <a:latin typeface="+mj-lt"/>
              </a:rPr>
              <a:t>Resume regular voting process.</a:t>
            </a:r>
          </a:p>
          <a:p>
            <a:pPr marL="687388" lvl="2" indent="-320040">
              <a:buFont typeface="Arial" panose="020B0604020202020204" pitchFamily="34" charset="0"/>
              <a:buChar char="•"/>
            </a:pPr>
            <a:r>
              <a:rPr lang="en-US" sz="2400" dirty="0">
                <a:solidFill>
                  <a:schemeClr val="tx2"/>
                </a:solidFill>
                <a:latin typeface="+mj-lt"/>
              </a:rPr>
              <a:t>Record on Incident Log.</a:t>
            </a:r>
          </a:p>
          <a:p>
            <a:pPr marL="687388" lvl="2" indent="-320040">
              <a:buFont typeface="Arial" panose="020B0604020202020204" pitchFamily="34" charset="0"/>
              <a:buChar char="•"/>
            </a:pPr>
            <a:r>
              <a:rPr lang="en-US" sz="2400" dirty="0">
                <a:solidFill>
                  <a:schemeClr val="tx2"/>
                </a:solidFill>
                <a:latin typeface="+mj-lt"/>
              </a:rPr>
              <a:t>Tabulate ballots in auxiliary compartment before closing polls.</a:t>
            </a:r>
          </a:p>
          <a:p>
            <a:pPr marL="0" indent="0">
              <a:buNone/>
            </a:pPr>
            <a:endParaRPr lang="en-US" sz="2800" dirty="0"/>
          </a:p>
        </p:txBody>
      </p:sp>
      <p:sp>
        <p:nvSpPr>
          <p:cNvPr id="5" name="Slide Number Placeholder 4">
            <a:extLst>
              <a:ext uri="{FF2B5EF4-FFF2-40B4-BE49-F238E27FC236}">
                <a16:creationId xmlns:a16="http://schemas.microsoft.com/office/drawing/2014/main" id="{BB23D747-302A-E764-22F5-CD09A7D25F40}"/>
              </a:ext>
            </a:extLst>
          </p:cNvPr>
          <p:cNvSpPr>
            <a:spLocks noGrp="1"/>
          </p:cNvSpPr>
          <p:nvPr>
            <p:ph type="sldNum" sz="quarter" idx="12"/>
          </p:nvPr>
        </p:nvSpPr>
        <p:spPr/>
        <p:txBody>
          <a:bodyPr/>
          <a:lstStyle/>
          <a:p>
            <a:fld id="{E097BF52-0257-49D6-BB20-385A163947A0}" type="slidenum">
              <a:rPr lang="en-US" smtClean="0"/>
              <a:t>22</a:t>
            </a:fld>
            <a:endParaRPr lang="en-US"/>
          </a:p>
        </p:txBody>
      </p:sp>
      <p:pic>
        <p:nvPicPr>
          <p:cNvPr id="4" name="Picture 3" descr="IMG_0626.JPG">
            <a:extLst>
              <a:ext uri="{FF2B5EF4-FFF2-40B4-BE49-F238E27FC236}">
                <a16:creationId xmlns:a16="http://schemas.microsoft.com/office/drawing/2014/main" id="{1F0BB4E5-FA8E-9EA4-D23E-6404644D9C66}"/>
              </a:ext>
            </a:extLst>
          </p:cNvPr>
          <p:cNvPicPr>
            <a:picLocks noChangeAspect="1"/>
          </p:cNvPicPr>
          <p:nvPr/>
        </p:nvPicPr>
        <p:blipFill>
          <a:blip r:embed="rId4" cstate="print"/>
          <a:srcRect b="8136"/>
          <a:stretch>
            <a:fillRect/>
          </a:stretch>
        </p:blipFill>
        <p:spPr>
          <a:xfrm>
            <a:off x="6693339" y="1412021"/>
            <a:ext cx="4848497" cy="339734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24889E34-8B94-D539-CDF1-8BB708F1625E}"/>
              </a:ext>
            </a:extLst>
          </p:cNvPr>
          <p:cNvPicPr>
            <a:picLocks noChangeAspect="1"/>
          </p:cNvPicPr>
          <p:nvPr/>
        </p:nvPicPr>
        <p:blipFill>
          <a:blip r:embed="rId5"/>
          <a:stretch>
            <a:fillRect/>
          </a:stretch>
        </p:blipFill>
        <p:spPr>
          <a:xfrm>
            <a:off x="10880343" y="242290"/>
            <a:ext cx="661493" cy="652616"/>
          </a:xfrm>
          <a:prstGeom prst="rect">
            <a:avLst/>
          </a:prstGeom>
        </p:spPr>
      </p:pic>
    </p:spTree>
    <p:custDataLst>
      <p:tags r:id="rId1"/>
    </p:custDataLst>
    <p:extLst>
      <p:ext uri="{BB962C8B-B14F-4D97-AF65-F5344CB8AC3E}">
        <p14:creationId xmlns:p14="http://schemas.microsoft.com/office/powerpoint/2010/main" val="4193859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33B1B-1C7F-5EAD-A824-77CBCBF7FE2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3D1ACF6-2D62-573D-F9AA-304844C9ECBC}"/>
              </a:ext>
            </a:extLst>
          </p:cNvPr>
          <p:cNvSpPr>
            <a:spLocks noGrp="1"/>
          </p:cNvSpPr>
          <p:nvPr>
            <p:ph type="body" sz="quarter" idx="16"/>
          </p:nvPr>
        </p:nvSpPr>
        <p:spPr>
          <a:solidFill>
            <a:schemeClr val="tx2">
              <a:lumMod val="20000"/>
              <a:lumOff val="80000"/>
            </a:schemeClr>
          </a:solidFill>
        </p:spPr>
        <p:txBody>
          <a:bodyPr/>
          <a:lstStyle/>
          <a:p>
            <a:endParaRPr lang="en-US" dirty="0"/>
          </a:p>
        </p:txBody>
      </p:sp>
      <p:sp>
        <p:nvSpPr>
          <p:cNvPr id="6" name="Title 5">
            <a:extLst>
              <a:ext uri="{FF2B5EF4-FFF2-40B4-BE49-F238E27FC236}">
                <a16:creationId xmlns:a16="http://schemas.microsoft.com/office/drawing/2014/main" id="{7BF24C59-FD9B-887F-77E6-A9AD31511F4A}"/>
              </a:ext>
            </a:extLst>
          </p:cNvPr>
          <p:cNvSpPr>
            <a:spLocks noGrp="1"/>
          </p:cNvSpPr>
          <p:nvPr>
            <p:ph type="title"/>
          </p:nvPr>
        </p:nvSpPr>
        <p:spPr>
          <a:xfrm>
            <a:off x="634802" y="529262"/>
            <a:ext cx="9901435" cy="669671"/>
          </a:xfrm>
        </p:spPr>
        <p:txBody>
          <a:bodyPr>
            <a:normAutofit/>
          </a:bodyPr>
          <a:lstStyle/>
          <a:p>
            <a:r>
              <a:rPr lang="en-US" sz="4000" b="1" dirty="0"/>
              <a:t>Ballot Jam</a:t>
            </a:r>
          </a:p>
        </p:txBody>
      </p:sp>
      <p:sp>
        <p:nvSpPr>
          <p:cNvPr id="7" name="Content Placeholder 6">
            <a:extLst>
              <a:ext uri="{FF2B5EF4-FFF2-40B4-BE49-F238E27FC236}">
                <a16:creationId xmlns:a16="http://schemas.microsoft.com/office/drawing/2014/main" id="{B6DDEADF-AAF8-42EE-373F-6382F9D89BD7}"/>
              </a:ext>
            </a:extLst>
          </p:cNvPr>
          <p:cNvSpPr>
            <a:spLocks noGrp="1"/>
          </p:cNvSpPr>
          <p:nvPr>
            <p:ph idx="1"/>
          </p:nvPr>
        </p:nvSpPr>
        <p:spPr>
          <a:xfrm>
            <a:off x="660203" y="1379253"/>
            <a:ext cx="6388298" cy="4745920"/>
          </a:xfrm>
        </p:spPr>
        <p:txBody>
          <a:bodyPr/>
          <a:lstStyle/>
          <a:p>
            <a:pPr marL="320040" indent="-320040"/>
            <a:r>
              <a:rPr lang="en-US" sz="2400" dirty="0">
                <a:solidFill>
                  <a:schemeClr val="tx2"/>
                </a:solidFill>
              </a:rPr>
              <a:t>Read message on ballot counter.</a:t>
            </a:r>
          </a:p>
          <a:p>
            <a:pPr marL="320040" lvl="2" indent="-320040">
              <a:spcBef>
                <a:spcPts val="1800"/>
              </a:spcBef>
              <a:buFont typeface="Arial" panose="020B0604020202020204" pitchFamily="34" charset="0"/>
              <a:buChar char="•"/>
            </a:pPr>
            <a:r>
              <a:rPr lang="en-US" sz="2400" dirty="0">
                <a:solidFill>
                  <a:schemeClr val="tx2"/>
                </a:solidFill>
              </a:rPr>
              <a:t>The message will indicate whether the ballot has been counted or not.</a:t>
            </a:r>
          </a:p>
          <a:p>
            <a:pPr marL="320040" indent="-320040"/>
            <a:r>
              <a:rPr lang="en-US" sz="2400" dirty="0">
                <a:solidFill>
                  <a:schemeClr val="tx2"/>
                </a:solidFill>
              </a:rPr>
              <a:t>Physically removing the jam from the back of the ballot counter may be required.</a:t>
            </a:r>
          </a:p>
          <a:p>
            <a:pPr marL="320040" indent="-320040"/>
            <a:r>
              <a:rPr lang="en-US" sz="2400" dirty="0">
                <a:solidFill>
                  <a:schemeClr val="tx2"/>
                </a:solidFill>
              </a:rPr>
              <a:t>After clearing the jam, follow the on-screen instructions.</a:t>
            </a:r>
          </a:p>
          <a:p>
            <a:pPr marL="320040" indent="-320040"/>
            <a:r>
              <a:rPr lang="en-US" sz="2400" dirty="0">
                <a:solidFill>
                  <a:schemeClr val="tx2"/>
                </a:solidFill>
              </a:rPr>
              <a:t>Two judges of different parties must work on this together.</a:t>
            </a:r>
          </a:p>
          <a:p>
            <a:pPr marL="320040" indent="-320040"/>
            <a:r>
              <a:rPr lang="en-US" sz="2400" dirty="0">
                <a:solidFill>
                  <a:schemeClr val="tx2"/>
                </a:solidFill>
              </a:rPr>
              <a:t>Record in Incident Log.</a:t>
            </a:r>
          </a:p>
        </p:txBody>
      </p:sp>
      <p:sp>
        <p:nvSpPr>
          <p:cNvPr id="5" name="Slide Number Placeholder 4">
            <a:extLst>
              <a:ext uri="{FF2B5EF4-FFF2-40B4-BE49-F238E27FC236}">
                <a16:creationId xmlns:a16="http://schemas.microsoft.com/office/drawing/2014/main" id="{30B38721-9CA8-8489-E10B-01E8A7D8FE81}"/>
              </a:ext>
            </a:extLst>
          </p:cNvPr>
          <p:cNvSpPr>
            <a:spLocks noGrp="1"/>
          </p:cNvSpPr>
          <p:nvPr>
            <p:ph type="sldNum" sz="quarter" idx="12"/>
          </p:nvPr>
        </p:nvSpPr>
        <p:spPr/>
        <p:txBody>
          <a:bodyPr/>
          <a:lstStyle/>
          <a:p>
            <a:fld id="{E097BF52-0257-49D6-BB20-385A163947A0}" type="slidenum">
              <a:rPr lang="en-US" smtClean="0"/>
              <a:t>23</a:t>
            </a:fld>
            <a:endParaRPr lang="en-US"/>
          </a:p>
        </p:txBody>
      </p:sp>
      <p:pic>
        <p:nvPicPr>
          <p:cNvPr id="2" name="Picture 1">
            <a:extLst>
              <a:ext uri="{FF2B5EF4-FFF2-40B4-BE49-F238E27FC236}">
                <a16:creationId xmlns:a16="http://schemas.microsoft.com/office/drawing/2014/main" id="{736EAFBB-8CB6-8A94-6020-9EDDA73E0301}"/>
              </a:ext>
            </a:extLst>
          </p:cNvPr>
          <p:cNvPicPr>
            <a:picLocks noChangeAspect="1"/>
          </p:cNvPicPr>
          <p:nvPr/>
        </p:nvPicPr>
        <p:blipFill>
          <a:blip r:embed="rId4"/>
          <a:stretch>
            <a:fillRect/>
          </a:stretch>
        </p:blipFill>
        <p:spPr>
          <a:xfrm>
            <a:off x="7418191" y="1805585"/>
            <a:ext cx="4058537" cy="324683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7162AE4-B48D-4788-9758-C2D6AF0B8B2F}"/>
              </a:ext>
            </a:extLst>
          </p:cNvPr>
          <p:cNvPicPr>
            <a:picLocks noChangeAspect="1"/>
          </p:cNvPicPr>
          <p:nvPr/>
        </p:nvPicPr>
        <p:blipFill>
          <a:blip r:embed="rId5"/>
          <a:stretch>
            <a:fillRect/>
          </a:stretch>
        </p:blipFill>
        <p:spPr>
          <a:xfrm>
            <a:off x="10880343" y="242290"/>
            <a:ext cx="661493" cy="652616"/>
          </a:xfrm>
          <a:prstGeom prst="rect">
            <a:avLst/>
          </a:prstGeom>
        </p:spPr>
      </p:pic>
    </p:spTree>
    <p:custDataLst>
      <p:tags r:id="rId1"/>
    </p:custDataLst>
    <p:extLst>
      <p:ext uri="{BB962C8B-B14F-4D97-AF65-F5344CB8AC3E}">
        <p14:creationId xmlns:p14="http://schemas.microsoft.com/office/powerpoint/2010/main" val="341761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0BBD-1D39-A512-F77C-CB6B4C170C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D4713D1-C9B5-0938-0805-C351B95C9B00}"/>
              </a:ext>
            </a:extLst>
          </p:cNvPr>
          <p:cNvSpPr/>
          <p:nvPr/>
        </p:nvSpPr>
        <p:spPr>
          <a:xfrm>
            <a:off x="283932" y="279599"/>
            <a:ext cx="11624137" cy="6275148"/>
          </a:xfrm>
          <a:prstGeom prst="rect">
            <a:avLst/>
          </a:prstGeom>
          <a:solidFill>
            <a:schemeClr val="accent5">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47D90B92-1A8D-9F96-0C46-9EE5586F2C57}"/>
              </a:ext>
            </a:extLst>
          </p:cNvPr>
          <p:cNvSpPr/>
          <p:nvPr/>
        </p:nvSpPr>
        <p:spPr>
          <a:xfrm>
            <a:off x="283931" y="240483"/>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921B3A57-52A3-D53C-DC06-1A0ECDD0A7A7}"/>
              </a:ext>
            </a:extLst>
          </p:cNvPr>
          <p:cNvSpPr>
            <a:spLocks noGrp="1"/>
          </p:cNvSpPr>
          <p:nvPr>
            <p:ph type="title"/>
          </p:nvPr>
        </p:nvSpPr>
        <p:spPr>
          <a:xfrm>
            <a:off x="539931" y="648822"/>
            <a:ext cx="11166566" cy="496098"/>
          </a:xfrm>
        </p:spPr>
        <p:txBody>
          <a:bodyPr/>
          <a:lstStyle/>
          <a:p>
            <a:r>
              <a:rPr lang="en-US" sz="4000" b="1" dirty="0">
                <a:solidFill>
                  <a:schemeClr val="bg1"/>
                </a:solidFill>
              </a:rPr>
              <a:t>Communicating Technical Disruptions to Voters</a:t>
            </a:r>
          </a:p>
        </p:txBody>
      </p:sp>
      <p:sp>
        <p:nvSpPr>
          <p:cNvPr id="3" name="Content Placeholder 2">
            <a:extLst>
              <a:ext uri="{FF2B5EF4-FFF2-40B4-BE49-F238E27FC236}">
                <a16:creationId xmlns:a16="http://schemas.microsoft.com/office/drawing/2014/main" id="{ABCAB103-744C-7B78-755E-2F9A11566B09}"/>
              </a:ext>
            </a:extLst>
          </p:cNvPr>
          <p:cNvSpPr>
            <a:spLocks noGrp="1"/>
          </p:cNvSpPr>
          <p:nvPr>
            <p:ph idx="1"/>
          </p:nvPr>
        </p:nvSpPr>
        <p:spPr>
          <a:xfrm>
            <a:off x="539930" y="1633077"/>
            <a:ext cx="11499669" cy="4986094"/>
          </a:xfrm>
        </p:spPr>
        <p:txBody>
          <a:bodyPr/>
          <a:lstStyle/>
          <a:p>
            <a:pPr marL="0" lvl="1" indent="0">
              <a:lnSpc>
                <a:spcPct val="100000"/>
              </a:lnSpc>
              <a:buNone/>
            </a:pPr>
            <a:r>
              <a:rPr lang="en-US" sz="2400" b="1" dirty="0">
                <a:solidFill>
                  <a:schemeClr val="tx2"/>
                </a:solidFill>
                <a:latin typeface="+mj-lt"/>
              </a:rPr>
              <a:t>Messages you can share with voters:</a:t>
            </a:r>
          </a:p>
          <a:p>
            <a:pPr marL="228600" lvl="1" indent="-228600">
              <a:lnSpc>
                <a:spcPct val="100000"/>
              </a:lnSpc>
            </a:pPr>
            <a:endParaRPr lang="en-US" sz="800" dirty="0">
              <a:solidFill>
                <a:schemeClr val="tx2"/>
              </a:solidFill>
              <a:latin typeface="+mj-lt"/>
            </a:endParaRPr>
          </a:p>
          <a:p>
            <a:pPr marL="457200" lvl="2" indent="-228600">
              <a:lnSpc>
                <a:spcPct val="100000"/>
              </a:lnSpc>
              <a:buFont typeface="Arial" panose="020B0604020202020204" pitchFamily="34" charset="0"/>
              <a:buChar char="•"/>
            </a:pPr>
            <a:r>
              <a:rPr lang="en-US" sz="2400" dirty="0">
                <a:solidFill>
                  <a:schemeClr val="tx2"/>
                </a:solidFill>
                <a:latin typeface="+mj-lt"/>
              </a:rPr>
              <a:t>“We are currently experiencing technical difficulties with the [ballot counter/electronic poll books]. Elections Headquarters is aware of the issue, and we expect it to be repaired soon.”</a:t>
            </a:r>
          </a:p>
          <a:p>
            <a:pPr marL="457200" lvl="2" indent="-228600">
              <a:lnSpc>
                <a:spcPct val="100000"/>
              </a:lnSpc>
              <a:buFont typeface="Arial" panose="020B0604020202020204" pitchFamily="34" charset="0"/>
              <a:buChar char="•"/>
            </a:pPr>
            <a:endParaRPr lang="en-US" sz="800" dirty="0">
              <a:solidFill>
                <a:schemeClr val="tx2"/>
              </a:solidFill>
              <a:latin typeface="+mj-lt"/>
            </a:endParaRPr>
          </a:p>
          <a:p>
            <a:pPr marL="457200" lvl="2" indent="-228600">
              <a:lnSpc>
                <a:spcPct val="100000"/>
              </a:lnSpc>
              <a:buFont typeface="Arial" panose="020B0604020202020204" pitchFamily="34" charset="0"/>
              <a:buChar char="•"/>
            </a:pPr>
            <a:r>
              <a:rPr lang="en-US" sz="2400" dirty="0">
                <a:solidFill>
                  <a:schemeClr val="tx2"/>
                </a:solidFill>
                <a:latin typeface="+mj-lt"/>
              </a:rPr>
              <a:t>“In the meantime…”</a:t>
            </a:r>
          </a:p>
          <a:p>
            <a:pPr marL="457200" lvl="2" indent="-228600">
              <a:lnSpc>
                <a:spcPct val="100000"/>
              </a:lnSpc>
              <a:buFont typeface="Arial" panose="020B0604020202020204" pitchFamily="34" charset="0"/>
              <a:buChar char="•"/>
            </a:pPr>
            <a:endParaRPr lang="en-US" sz="800" dirty="0">
              <a:solidFill>
                <a:schemeClr val="tx2"/>
              </a:solidFill>
              <a:latin typeface="+mj-lt"/>
            </a:endParaRPr>
          </a:p>
          <a:p>
            <a:pPr marL="685800" lvl="3" indent="-228600">
              <a:lnSpc>
                <a:spcPct val="100000"/>
              </a:lnSpc>
            </a:pPr>
            <a:r>
              <a:rPr lang="en-US" sz="2400" dirty="0">
                <a:solidFill>
                  <a:schemeClr val="tx2"/>
                </a:solidFill>
                <a:latin typeface="+mj-lt"/>
              </a:rPr>
              <a:t>Ballot counter: “You can place your voted ballot directly into the secure ballot box. When the machine is repaired, two election judges of different parties will work together as required by law to feed all the ballots through the machine. Every ballot will be counted.”</a:t>
            </a:r>
          </a:p>
          <a:p>
            <a:pPr marL="685800" lvl="3" indent="-228600">
              <a:lnSpc>
                <a:spcPct val="100000"/>
              </a:lnSpc>
            </a:pPr>
            <a:endParaRPr lang="en-US" sz="800" dirty="0">
              <a:solidFill>
                <a:schemeClr val="tx2"/>
              </a:solidFill>
              <a:latin typeface="+mj-lt"/>
            </a:endParaRPr>
          </a:p>
          <a:p>
            <a:pPr marL="685800" lvl="3" indent="-228600">
              <a:lnSpc>
                <a:spcPct val="100000"/>
              </a:lnSpc>
            </a:pPr>
            <a:r>
              <a:rPr lang="en-US" sz="2400" spc="-100" dirty="0">
                <a:solidFill>
                  <a:schemeClr val="tx2"/>
                </a:solidFill>
                <a:latin typeface="+mj-lt"/>
              </a:rPr>
              <a:t>Poll books: “We are using the backup paper process provided by law to check voters in.”</a:t>
            </a:r>
          </a:p>
          <a:p>
            <a:pPr lvl="1">
              <a:lnSpc>
                <a:spcPct val="100000"/>
              </a:lnSpc>
            </a:pPr>
            <a:endParaRPr lang="en-US" sz="2400" dirty="0">
              <a:latin typeface="Lato" panose="020F0502020204030203" pitchFamily="34" charset="0"/>
            </a:endParaRPr>
          </a:p>
        </p:txBody>
      </p:sp>
      <p:sp>
        <p:nvSpPr>
          <p:cNvPr id="5" name="Slide Number Placeholder 4">
            <a:extLst>
              <a:ext uri="{FF2B5EF4-FFF2-40B4-BE49-F238E27FC236}">
                <a16:creationId xmlns:a16="http://schemas.microsoft.com/office/drawing/2014/main" id="{0F1AF718-8178-0D71-9245-233075CC7BC2}"/>
              </a:ext>
            </a:extLst>
          </p:cNvPr>
          <p:cNvSpPr>
            <a:spLocks noGrp="1"/>
          </p:cNvSpPr>
          <p:nvPr>
            <p:ph type="sldNum" sz="quarter" idx="12"/>
          </p:nvPr>
        </p:nvSpPr>
        <p:spPr/>
        <p:txBody>
          <a:bodyPr/>
          <a:lstStyle/>
          <a:p>
            <a:fld id="{E097BF52-0257-49D6-BB20-385A163947A0}" type="slidenum">
              <a:rPr lang="en-US" smtClean="0"/>
              <a:t>24</a:t>
            </a:fld>
            <a:endParaRPr lang="en-US"/>
          </a:p>
        </p:txBody>
      </p:sp>
      <p:pic>
        <p:nvPicPr>
          <p:cNvPr id="18" name="Graphic 17" descr="Adhesive Bandage with solid fill">
            <a:extLst>
              <a:ext uri="{FF2B5EF4-FFF2-40B4-BE49-F238E27FC236}">
                <a16:creationId xmlns:a16="http://schemas.microsoft.com/office/drawing/2014/main" id="{2AB4C6E7-89AA-FCB2-701B-F4648003ECC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969424" y="463393"/>
            <a:ext cx="1820892" cy="1820892"/>
          </a:xfrm>
          <a:prstGeom prst="rect">
            <a:avLst/>
          </a:prstGeom>
        </p:spPr>
      </p:pic>
      <p:pic>
        <p:nvPicPr>
          <p:cNvPr id="7" name="Graphic 6" descr="Adhesive Bandage with solid fill">
            <a:extLst>
              <a:ext uri="{FF2B5EF4-FFF2-40B4-BE49-F238E27FC236}">
                <a16:creationId xmlns:a16="http://schemas.microsoft.com/office/drawing/2014/main" id="{F8D976D1-5FB6-91B3-5D99-FD53DD4926C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936775" y="383372"/>
            <a:ext cx="1820892" cy="1820892"/>
          </a:xfrm>
          <a:prstGeom prst="rect">
            <a:avLst/>
          </a:prstGeom>
        </p:spPr>
      </p:pic>
    </p:spTree>
    <p:custDataLst>
      <p:tags r:id="rId1"/>
    </p:custDataLst>
    <p:extLst>
      <p:ext uri="{BB962C8B-B14F-4D97-AF65-F5344CB8AC3E}">
        <p14:creationId xmlns:p14="http://schemas.microsoft.com/office/powerpoint/2010/main" val="3064965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8BDC5-ABA8-BB69-B4BE-E67D8B6BDAF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774B40-7C53-583B-E6F5-F71EE250E850}"/>
              </a:ext>
            </a:extLst>
          </p:cNvPr>
          <p:cNvSpPr/>
          <p:nvPr/>
        </p:nvSpPr>
        <p:spPr>
          <a:xfrm>
            <a:off x="283932" y="279599"/>
            <a:ext cx="11624137" cy="6275148"/>
          </a:xfrm>
          <a:prstGeom prst="rect">
            <a:avLst/>
          </a:prstGeom>
          <a:solidFill>
            <a:schemeClr val="accent5">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3" name="Content Placeholder 2">
            <a:extLst>
              <a:ext uri="{FF2B5EF4-FFF2-40B4-BE49-F238E27FC236}">
                <a16:creationId xmlns:a16="http://schemas.microsoft.com/office/drawing/2014/main" id="{196D2C35-A418-5949-4F53-81B5C9E72F5A}"/>
              </a:ext>
            </a:extLst>
          </p:cNvPr>
          <p:cNvSpPr>
            <a:spLocks noGrp="1"/>
          </p:cNvSpPr>
          <p:nvPr>
            <p:ph idx="1"/>
          </p:nvPr>
        </p:nvSpPr>
        <p:spPr>
          <a:xfrm>
            <a:off x="590731" y="2108200"/>
            <a:ext cx="10191569" cy="4889500"/>
          </a:xfrm>
        </p:spPr>
        <p:txBody>
          <a:bodyPr/>
          <a:lstStyle/>
          <a:p>
            <a:pPr marL="0" lvl="1" indent="0">
              <a:lnSpc>
                <a:spcPct val="100000"/>
              </a:lnSpc>
              <a:buNone/>
            </a:pPr>
            <a:r>
              <a:rPr lang="en-US" sz="2400" b="1" dirty="0">
                <a:solidFill>
                  <a:schemeClr val="tx2"/>
                </a:solidFill>
                <a:latin typeface="+mj-lt"/>
              </a:rPr>
              <a:t>Messages you can share with voters:</a:t>
            </a:r>
          </a:p>
          <a:p>
            <a:pPr lvl="1">
              <a:lnSpc>
                <a:spcPct val="100000"/>
              </a:lnSpc>
            </a:pPr>
            <a:endParaRPr lang="en-US" sz="2400" dirty="0">
              <a:solidFill>
                <a:schemeClr val="tx2"/>
              </a:solidFill>
              <a:latin typeface="+mj-lt"/>
            </a:endParaRPr>
          </a:p>
          <a:p>
            <a:pPr marL="320040" lvl="2" indent="-320040">
              <a:lnSpc>
                <a:spcPct val="100000"/>
              </a:lnSpc>
              <a:buFont typeface="Arial" panose="020B0604020202020204" pitchFamily="34" charset="0"/>
              <a:buChar char="•"/>
            </a:pPr>
            <a:r>
              <a:rPr lang="en-US" sz="2400" dirty="0">
                <a:solidFill>
                  <a:schemeClr val="tx2"/>
                </a:solidFill>
                <a:latin typeface="+mj-lt"/>
              </a:rPr>
              <a:t>“Each [ballot counter/electronic poll book] was tested at Elections Headquarters prior to Election Day, but as with any piece of computerized equipment, sometimes an issue crops up after delivery to the polling place. That is why we have standard procedures for what to do when this happens.”</a:t>
            </a:r>
          </a:p>
          <a:p>
            <a:pPr marL="320040" lvl="2" indent="-320040">
              <a:lnSpc>
                <a:spcPct val="100000"/>
              </a:lnSpc>
              <a:buFont typeface="Arial" panose="020B0604020202020204" pitchFamily="34" charset="0"/>
              <a:buChar char="•"/>
            </a:pPr>
            <a:endParaRPr lang="en-US" sz="2400" dirty="0">
              <a:solidFill>
                <a:schemeClr val="tx2"/>
              </a:solidFill>
              <a:latin typeface="+mj-lt"/>
            </a:endParaRPr>
          </a:p>
          <a:p>
            <a:pPr marL="320040" lvl="2" indent="-320040">
              <a:lnSpc>
                <a:spcPct val="100000"/>
              </a:lnSpc>
              <a:buFont typeface="Arial" panose="020B0604020202020204" pitchFamily="34" charset="0"/>
              <a:buChar char="•"/>
            </a:pPr>
            <a:r>
              <a:rPr lang="en-US" sz="2400" dirty="0">
                <a:solidFill>
                  <a:schemeClr val="tx2"/>
                </a:solidFill>
                <a:latin typeface="+mj-lt"/>
              </a:rPr>
              <a:t>“I’m sorry for the inconvenience and thank you for your patience today.”</a:t>
            </a:r>
          </a:p>
        </p:txBody>
      </p:sp>
      <p:sp>
        <p:nvSpPr>
          <p:cNvPr id="5" name="Slide Number Placeholder 4">
            <a:extLst>
              <a:ext uri="{FF2B5EF4-FFF2-40B4-BE49-F238E27FC236}">
                <a16:creationId xmlns:a16="http://schemas.microsoft.com/office/drawing/2014/main" id="{0BD78DDD-C614-72F4-3690-CCBA96F3FE92}"/>
              </a:ext>
            </a:extLst>
          </p:cNvPr>
          <p:cNvSpPr>
            <a:spLocks noGrp="1"/>
          </p:cNvSpPr>
          <p:nvPr>
            <p:ph type="sldNum" sz="quarter" idx="12"/>
          </p:nvPr>
        </p:nvSpPr>
        <p:spPr/>
        <p:txBody>
          <a:bodyPr/>
          <a:lstStyle/>
          <a:p>
            <a:fld id="{E097BF52-0257-49D6-BB20-385A163947A0}" type="slidenum">
              <a:rPr lang="en-US" smtClean="0"/>
              <a:t>25</a:t>
            </a:fld>
            <a:endParaRPr lang="en-US"/>
          </a:p>
        </p:txBody>
      </p:sp>
      <p:sp>
        <p:nvSpPr>
          <p:cNvPr id="6" name="Rectangle 5">
            <a:extLst>
              <a:ext uri="{FF2B5EF4-FFF2-40B4-BE49-F238E27FC236}">
                <a16:creationId xmlns:a16="http://schemas.microsoft.com/office/drawing/2014/main" id="{0EC67983-3DD0-28D5-E320-90A32733B9A3}"/>
              </a:ext>
            </a:extLst>
          </p:cNvPr>
          <p:cNvSpPr/>
          <p:nvPr/>
        </p:nvSpPr>
        <p:spPr>
          <a:xfrm>
            <a:off x="283931" y="240483"/>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623F07C4-CEB4-A3E4-BB4D-A34943D0C06A}"/>
              </a:ext>
            </a:extLst>
          </p:cNvPr>
          <p:cNvSpPr>
            <a:spLocks noGrp="1"/>
          </p:cNvSpPr>
          <p:nvPr>
            <p:ph type="title"/>
          </p:nvPr>
        </p:nvSpPr>
        <p:spPr>
          <a:xfrm>
            <a:off x="539931" y="661522"/>
            <a:ext cx="11166566" cy="496098"/>
          </a:xfrm>
        </p:spPr>
        <p:txBody>
          <a:bodyPr/>
          <a:lstStyle/>
          <a:p>
            <a:r>
              <a:rPr lang="en-US" sz="4000" b="1" dirty="0">
                <a:solidFill>
                  <a:schemeClr val="bg1"/>
                </a:solidFill>
              </a:rPr>
              <a:t>Communicating Technical Disruptions to Voters</a:t>
            </a:r>
          </a:p>
        </p:txBody>
      </p:sp>
      <p:pic>
        <p:nvPicPr>
          <p:cNvPr id="7" name="Graphic 6" descr="Adhesive Bandage with solid fill">
            <a:extLst>
              <a:ext uri="{FF2B5EF4-FFF2-40B4-BE49-F238E27FC236}">
                <a16:creationId xmlns:a16="http://schemas.microsoft.com/office/drawing/2014/main" id="{4DB7AB72-568D-948A-982A-8AD7438BEA7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767212" y="1057837"/>
            <a:ext cx="1970854" cy="1970854"/>
          </a:xfrm>
          <a:prstGeom prst="rect">
            <a:avLst/>
          </a:prstGeom>
        </p:spPr>
      </p:pic>
      <p:pic>
        <p:nvPicPr>
          <p:cNvPr id="18" name="Graphic 17" descr="Adhesive Bandage with solid fill">
            <a:extLst>
              <a:ext uri="{FF2B5EF4-FFF2-40B4-BE49-F238E27FC236}">
                <a16:creationId xmlns:a16="http://schemas.microsoft.com/office/drawing/2014/main" id="{963F7998-C9EB-7769-F235-A282746ED5E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681215" y="1008534"/>
            <a:ext cx="1970854" cy="1970854"/>
          </a:xfrm>
          <a:prstGeom prst="rect">
            <a:avLst/>
          </a:prstGeom>
        </p:spPr>
      </p:pic>
    </p:spTree>
    <p:custDataLst>
      <p:tags r:id="rId1"/>
    </p:custDataLst>
    <p:extLst>
      <p:ext uri="{BB962C8B-B14F-4D97-AF65-F5344CB8AC3E}">
        <p14:creationId xmlns:p14="http://schemas.microsoft.com/office/powerpoint/2010/main" val="1060684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8F78A-F73C-6A2E-372A-6B181A6D268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B61287-E70F-B145-2B0F-25C03C0A4275}"/>
              </a:ext>
            </a:extLst>
          </p:cNvPr>
          <p:cNvSpPr>
            <a:spLocks noGrp="1"/>
          </p:cNvSpPr>
          <p:nvPr>
            <p:ph type="sldNum" sz="quarter" idx="14"/>
          </p:nvPr>
        </p:nvSpPr>
        <p:spPr/>
        <p:txBody>
          <a:bodyPr/>
          <a:lstStyle/>
          <a:p>
            <a:fld id="{E097BF52-0257-49D6-BB20-385A163947A0}" type="slidenum">
              <a:rPr lang="en-US" smtClean="0"/>
              <a:pPr/>
              <a:t>26</a:t>
            </a:fld>
            <a:endParaRPr lang="en-US"/>
          </a:p>
        </p:txBody>
      </p:sp>
      <p:sp>
        <p:nvSpPr>
          <p:cNvPr id="7" name="Text Placeholder 1">
            <a:extLst>
              <a:ext uri="{FF2B5EF4-FFF2-40B4-BE49-F238E27FC236}">
                <a16:creationId xmlns:a16="http://schemas.microsoft.com/office/drawing/2014/main" id="{679C4D7F-5ECE-97BC-5A85-C22CB7D256CF}"/>
              </a:ext>
            </a:extLst>
          </p:cNvPr>
          <p:cNvSpPr>
            <a:spLocks noGrp="1"/>
          </p:cNvSpPr>
          <p:nvPr>
            <p:ph type="body" sz="quarter" idx="16"/>
          </p:nvPr>
        </p:nvSpPr>
        <p:spPr>
          <a:xfrm flipV="1">
            <a:off x="290513" y="300945"/>
            <a:ext cx="11622087" cy="6208939"/>
          </a:xfrm>
          <a:solidFill>
            <a:schemeClr val="tx2">
              <a:lumMod val="20000"/>
              <a:lumOff val="80000"/>
            </a:schemeClr>
          </a:solidFill>
          <a:ln w="25400">
            <a:solidFill>
              <a:schemeClr val="tx2"/>
            </a:solidFill>
          </a:ln>
        </p:spPr>
        <p:txBody>
          <a:bodyPr/>
          <a:lstStyle/>
          <a:p>
            <a:endParaRPr lang="en-US" dirty="0">
              <a:solidFill>
                <a:schemeClr val="accent5">
                  <a:lumMod val="60000"/>
                  <a:lumOff val="40000"/>
                </a:schemeClr>
              </a:solidFill>
            </a:endParaRPr>
          </a:p>
        </p:txBody>
      </p:sp>
      <p:pic>
        <p:nvPicPr>
          <p:cNvPr id="8" name="Picture 7">
            <a:extLst>
              <a:ext uri="{FF2B5EF4-FFF2-40B4-BE49-F238E27FC236}">
                <a16:creationId xmlns:a16="http://schemas.microsoft.com/office/drawing/2014/main" id="{89310D17-4FB0-0CF4-2084-546531110F5E}"/>
              </a:ext>
            </a:extLst>
          </p:cNvPr>
          <p:cNvPicPr>
            <a:picLocks noChangeAspect="1"/>
          </p:cNvPicPr>
          <p:nvPr/>
        </p:nvPicPr>
        <p:blipFill>
          <a:blip r:embed="rId4"/>
          <a:stretch>
            <a:fillRect/>
          </a:stretch>
        </p:blipFill>
        <p:spPr>
          <a:xfrm>
            <a:off x="10916726" y="291873"/>
            <a:ext cx="661493" cy="652616"/>
          </a:xfrm>
          <a:prstGeom prst="rect">
            <a:avLst/>
          </a:prstGeom>
        </p:spPr>
      </p:pic>
      <p:sp>
        <p:nvSpPr>
          <p:cNvPr id="9" name="Oval 8">
            <a:extLst>
              <a:ext uri="{FF2B5EF4-FFF2-40B4-BE49-F238E27FC236}">
                <a16:creationId xmlns:a16="http://schemas.microsoft.com/office/drawing/2014/main" id="{9163D38A-FFE8-A01D-159B-76C4799270E8}"/>
              </a:ext>
            </a:extLst>
          </p:cNvPr>
          <p:cNvSpPr/>
          <p:nvPr/>
        </p:nvSpPr>
        <p:spPr>
          <a:xfrm>
            <a:off x="1541048" y="2491014"/>
            <a:ext cx="9106423" cy="1828800"/>
          </a:xfrm>
          <a:prstGeom prst="ellipse">
            <a:avLst/>
          </a:prstGeom>
          <a:solidFill>
            <a:schemeClr val="accent3"/>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0" name="Title 2">
            <a:extLst>
              <a:ext uri="{FF2B5EF4-FFF2-40B4-BE49-F238E27FC236}">
                <a16:creationId xmlns:a16="http://schemas.microsoft.com/office/drawing/2014/main" id="{C37C7871-561D-4D9A-0929-F271D5A8A41C}"/>
              </a:ext>
            </a:extLst>
          </p:cNvPr>
          <p:cNvSpPr>
            <a:spLocks noGrp="1"/>
          </p:cNvSpPr>
          <p:nvPr>
            <p:ph type="title"/>
          </p:nvPr>
        </p:nvSpPr>
        <p:spPr>
          <a:xfrm>
            <a:off x="279400" y="3269294"/>
            <a:ext cx="11632836" cy="496098"/>
          </a:xfrm>
        </p:spPr>
        <p:txBody>
          <a:bodyPr/>
          <a:lstStyle/>
          <a:p>
            <a:pPr algn="ctr"/>
            <a:r>
              <a:rPr lang="en-US" sz="4000" b="1" dirty="0"/>
              <a:t>Questions?</a:t>
            </a:r>
          </a:p>
        </p:txBody>
      </p:sp>
      <p:pic>
        <p:nvPicPr>
          <p:cNvPr id="13" name="Graphic 12" descr="Badge Question Mark with solid fill">
            <a:extLst>
              <a:ext uri="{FF2B5EF4-FFF2-40B4-BE49-F238E27FC236}">
                <a16:creationId xmlns:a16="http://schemas.microsoft.com/office/drawing/2014/main" id="{6FA23DD4-609E-8F02-550F-A5F191117AC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04296" y="1002570"/>
            <a:ext cx="2917016" cy="2917016"/>
          </a:xfrm>
          <a:prstGeom prst="rect">
            <a:avLst/>
          </a:prstGeom>
        </p:spPr>
      </p:pic>
      <p:pic>
        <p:nvPicPr>
          <p:cNvPr id="12" name="Graphic 11" descr="Badge Question Mark with solid fill">
            <a:extLst>
              <a:ext uri="{FF2B5EF4-FFF2-40B4-BE49-F238E27FC236}">
                <a16:creationId xmlns:a16="http://schemas.microsoft.com/office/drawing/2014/main" id="{2D631F3A-E80B-A7C9-664E-AEEA96387E9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28096" y="944489"/>
            <a:ext cx="2917016" cy="2917016"/>
          </a:xfrm>
          <a:prstGeom prst="rect">
            <a:avLst/>
          </a:prstGeom>
        </p:spPr>
      </p:pic>
    </p:spTree>
    <p:custDataLst>
      <p:tags r:id="rId1"/>
    </p:custDataLst>
    <p:extLst>
      <p:ext uri="{BB962C8B-B14F-4D97-AF65-F5344CB8AC3E}">
        <p14:creationId xmlns:p14="http://schemas.microsoft.com/office/powerpoint/2010/main" val="3473301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1DEDC-CB6D-CB94-D52D-7B1F4A98B2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9BC0144-FA8B-72D9-BEBE-2860F4DCAF41}"/>
              </a:ext>
            </a:extLst>
          </p:cNvPr>
          <p:cNvSpPr/>
          <p:nvPr/>
        </p:nvSpPr>
        <p:spPr>
          <a:xfrm>
            <a:off x="247998" y="273632"/>
            <a:ext cx="5365402" cy="629249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CCFDF63F-52A6-6440-70AB-C3D705E70F2F}"/>
              </a:ext>
            </a:extLst>
          </p:cNvPr>
          <p:cNvSpPr>
            <a:spLocks noGrp="1"/>
          </p:cNvSpPr>
          <p:nvPr>
            <p:ph type="ctrTitle" idx="4294967295"/>
          </p:nvPr>
        </p:nvSpPr>
        <p:spPr>
          <a:xfrm>
            <a:off x="939800" y="2247900"/>
            <a:ext cx="2169464" cy="2279246"/>
          </a:xfrm>
        </p:spPr>
        <p:txBody>
          <a:bodyPr/>
          <a:lstStyle/>
          <a:p>
            <a:pPr>
              <a:lnSpc>
                <a:spcPct val="85000"/>
              </a:lnSpc>
            </a:pPr>
            <a:r>
              <a:rPr lang="en-US" sz="4000" b="1" dirty="0">
                <a:solidFill>
                  <a:schemeClr val="bg1"/>
                </a:solidFill>
              </a:rPr>
              <a:t>Closing the Polls</a:t>
            </a:r>
          </a:p>
        </p:txBody>
      </p:sp>
      <p:pic>
        <p:nvPicPr>
          <p:cNvPr id="12" name="Picture Placeholder 11">
            <a:extLst>
              <a:ext uri="{FF2B5EF4-FFF2-40B4-BE49-F238E27FC236}">
                <a16:creationId xmlns:a16="http://schemas.microsoft.com/office/drawing/2014/main" id="{B67C0577-446B-E793-15E0-3677F5B86E6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4253" r="14253"/>
          <a:stretch/>
        </p:blipFill>
        <p:spPr>
          <a:xfrm>
            <a:off x="3481330" y="268287"/>
            <a:ext cx="8420020" cy="6297839"/>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4" name="Picture 3">
            <a:extLst>
              <a:ext uri="{FF2B5EF4-FFF2-40B4-BE49-F238E27FC236}">
                <a16:creationId xmlns:a16="http://schemas.microsoft.com/office/drawing/2014/main" id="{BCE44174-ACF0-DD0E-057F-6AE6E6F2D496}"/>
              </a:ext>
            </a:extLst>
          </p:cNvPr>
          <p:cNvPicPr>
            <a:picLocks noChangeAspect="1"/>
          </p:cNvPicPr>
          <p:nvPr/>
        </p:nvPicPr>
        <p:blipFill>
          <a:blip r:embed="rId5"/>
          <a:stretch>
            <a:fillRect/>
          </a:stretch>
        </p:blipFill>
        <p:spPr>
          <a:xfrm>
            <a:off x="10916726" y="266473"/>
            <a:ext cx="661493" cy="652616"/>
          </a:xfrm>
          <a:prstGeom prst="rect">
            <a:avLst/>
          </a:prstGeom>
        </p:spPr>
      </p:pic>
    </p:spTree>
    <p:custDataLst>
      <p:tags r:id="rId1"/>
    </p:custDataLst>
    <p:extLst>
      <p:ext uri="{BB962C8B-B14F-4D97-AF65-F5344CB8AC3E}">
        <p14:creationId xmlns:p14="http://schemas.microsoft.com/office/powerpoint/2010/main" val="220204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39FB5-2EDA-3C4E-6F4A-5E09DAB503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3BD144-5678-CC78-392C-4D4A5F8C42F0}"/>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C8178E73-07B2-A8CE-C17D-09C15361BB0F}"/>
              </a:ext>
            </a:extLst>
          </p:cNvPr>
          <p:cNvSpPr/>
          <p:nvPr/>
        </p:nvSpPr>
        <p:spPr>
          <a:xfrm>
            <a:off x="283931" y="240483"/>
            <a:ext cx="11624138" cy="122225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90A3379F-A56C-0E13-C794-503DFEEC115E}"/>
              </a:ext>
            </a:extLst>
          </p:cNvPr>
          <p:cNvSpPr>
            <a:spLocks noGrp="1"/>
          </p:cNvSpPr>
          <p:nvPr>
            <p:ph type="title"/>
          </p:nvPr>
        </p:nvSpPr>
        <p:spPr>
          <a:xfrm>
            <a:off x="603431" y="661522"/>
            <a:ext cx="11166566" cy="496098"/>
          </a:xfrm>
        </p:spPr>
        <p:txBody>
          <a:bodyPr/>
          <a:lstStyle/>
          <a:p>
            <a:r>
              <a:rPr lang="en-US" sz="4000" b="1" dirty="0">
                <a:solidFill>
                  <a:schemeClr val="bg1"/>
                </a:solidFill>
              </a:rPr>
              <a:t>Closing the Polls</a:t>
            </a:r>
          </a:p>
        </p:txBody>
      </p:sp>
      <p:sp>
        <p:nvSpPr>
          <p:cNvPr id="3" name="Content Placeholder 2">
            <a:extLst>
              <a:ext uri="{FF2B5EF4-FFF2-40B4-BE49-F238E27FC236}">
                <a16:creationId xmlns:a16="http://schemas.microsoft.com/office/drawing/2014/main" id="{E8AAE40C-1AB5-38AA-1EBD-A926E86C29A7}"/>
              </a:ext>
            </a:extLst>
          </p:cNvPr>
          <p:cNvSpPr>
            <a:spLocks noGrp="1"/>
          </p:cNvSpPr>
          <p:nvPr>
            <p:ph idx="1"/>
          </p:nvPr>
        </p:nvSpPr>
        <p:spPr>
          <a:xfrm>
            <a:off x="603431" y="1628762"/>
            <a:ext cx="9099369" cy="4783615"/>
          </a:xfrm>
        </p:spPr>
        <p:txBody>
          <a:bodyPr/>
          <a:lstStyle/>
          <a:p>
            <a:pPr marL="320040" lvl="1" indent="-320040">
              <a:lnSpc>
                <a:spcPct val="100000"/>
              </a:lnSpc>
            </a:pPr>
            <a:r>
              <a:rPr lang="en-US" sz="2400" dirty="0">
                <a:solidFill>
                  <a:schemeClr val="tx2"/>
                </a:solidFill>
                <a:latin typeface="+mj-lt"/>
              </a:rPr>
              <a:t>Announce the closing of the polls at 8 PM.</a:t>
            </a:r>
          </a:p>
          <a:p>
            <a:pPr marL="708660" lvl="2" indent="-342900">
              <a:lnSpc>
                <a:spcPct val="100000"/>
              </a:lnSpc>
              <a:buFont typeface="Arial" panose="020B0604020202020204" pitchFamily="34" charset="0"/>
              <a:buChar char="•"/>
            </a:pPr>
            <a:r>
              <a:rPr lang="en-US" sz="2400" dirty="0">
                <a:solidFill>
                  <a:schemeClr val="tx2"/>
                </a:solidFill>
                <a:latin typeface="+mj-lt"/>
              </a:rPr>
              <a:t>If voters are in line at 8 PM, they must be allowed to vote.</a:t>
            </a:r>
          </a:p>
          <a:p>
            <a:pPr marL="708660" lvl="2" indent="-342900">
              <a:lnSpc>
                <a:spcPct val="100000"/>
              </a:lnSpc>
              <a:buFont typeface="Arial" panose="020B0604020202020204" pitchFamily="34" charset="0"/>
              <a:buChar char="•"/>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Public observation is allowed after voting ends.</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Assign closing tasks to team of judges.</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Leave poll books on until 10 minutes after last voter (put away last).</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Close down ExpressVote and pack away.</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Take down signs/voting booths and repack supplies.</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Use </a:t>
            </a:r>
            <a:r>
              <a:rPr lang="en-US" sz="2400" b="1" dirty="0">
                <a:solidFill>
                  <a:schemeClr val="accent5"/>
                </a:solidFill>
                <a:latin typeface="+mj-lt"/>
              </a:rPr>
              <a:t>Closing Polls Checklist </a:t>
            </a:r>
            <a:r>
              <a:rPr lang="en-US" sz="2400" dirty="0">
                <a:solidFill>
                  <a:schemeClr val="tx2"/>
                </a:solidFill>
                <a:latin typeface="+mj-lt"/>
              </a:rPr>
              <a:t>as a guide.</a:t>
            </a:r>
          </a:p>
        </p:txBody>
      </p:sp>
      <p:sp>
        <p:nvSpPr>
          <p:cNvPr id="5" name="Slide Number Placeholder 4">
            <a:extLst>
              <a:ext uri="{FF2B5EF4-FFF2-40B4-BE49-F238E27FC236}">
                <a16:creationId xmlns:a16="http://schemas.microsoft.com/office/drawing/2014/main" id="{3105EC2A-F04F-9BF3-A347-7AA0F041C5C0}"/>
              </a:ext>
            </a:extLst>
          </p:cNvPr>
          <p:cNvSpPr>
            <a:spLocks noGrp="1"/>
          </p:cNvSpPr>
          <p:nvPr>
            <p:ph type="sldNum" sz="quarter" idx="12"/>
          </p:nvPr>
        </p:nvSpPr>
        <p:spPr/>
        <p:txBody>
          <a:bodyPr/>
          <a:lstStyle/>
          <a:p>
            <a:fld id="{E097BF52-0257-49D6-BB20-385A163947A0}" type="slidenum">
              <a:rPr lang="en-US" smtClean="0"/>
              <a:t>28</a:t>
            </a:fld>
            <a:endParaRPr lang="en-US"/>
          </a:p>
        </p:txBody>
      </p:sp>
      <p:pic>
        <p:nvPicPr>
          <p:cNvPr id="9" name="Graphic 8" descr="Clipboard Partially Checked with solid fill">
            <a:extLst>
              <a:ext uri="{FF2B5EF4-FFF2-40B4-BE49-F238E27FC236}">
                <a16:creationId xmlns:a16="http://schemas.microsoft.com/office/drawing/2014/main" id="{4D9C3995-B0C7-3906-17EE-8707C0C099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787306">
            <a:off x="9314559" y="1582980"/>
            <a:ext cx="2707099" cy="2707099"/>
          </a:xfrm>
          <a:prstGeom prst="rect">
            <a:avLst/>
          </a:prstGeom>
        </p:spPr>
      </p:pic>
      <p:pic>
        <p:nvPicPr>
          <p:cNvPr id="8" name="Graphic 7" descr="Clipboard Partially Checked with solid fill">
            <a:extLst>
              <a:ext uri="{FF2B5EF4-FFF2-40B4-BE49-F238E27FC236}">
                <a16:creationId xmlns:a16="http://schemas.microsoft.com/office/drawing/2014/main" id="{4F519F1E-8D3C-152F-7D5C-7671EE1D51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787306">
            <a:off x="9225659" y="1481380"/>
            <a:ext cx="2707099" cy="2707099"/>
          </a:xfrm>
          <a:prstGeom prst="rect">
            <a:avLst/>
          </a:prstGeom>
        </p:spPr>
      </p:pic>
    </p:spTree>
    <p:custDataLst>
      <p:tags r:id="rId1"/>
    </p:custDataLst>
    <p:extLst>
      <p:ext uri="{BB962C8B-B14F-4D97-AF65-F5344CB8AC3E}">
        <p14:creationId xmlns:p14="http://schemas.microsoft.com/office/powerpoint/2010/main" val="3086765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3474-1959-7EBA-21B3-B3622C903B0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43CE12-9B8C-1921-7B62-0CA336B57636}"/>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628397C2-5A28-4607-29A7-CBDD38A97D14}"/>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9E3D72E3-EF0D-A59D-CE39-BD57DE9A26EF}"/>
              </a:ext>
            </a:extLst>
          </p:cNvPr>
          <p:cNvSpPr>
            <a:spLocks noGrp="1"/>
          </p:cNvSpPr>
          <p:nvPr>
            <p:ph type="title"/>
          </p:nvPr>
        </p:nvSpPr>
        <p:spPr>
          <a:xfrm>
            <a:off x="603431" y="534522"/>
            <a:ext cx="11166566" cy="496098"/>
          </a:xfrm>
        </p:spPr>
        <p:txBody>
          <a:bodyPr/>
          <a:lstStyle/>
          <a:p>
            <a:r>
              <a:rPr lang="en-US" sz="4000" b="1" dirty="0">
                <a:solidFill>
                  <a:schemeClr val="bg1"/>
                </a:solidFill>
              </a:rPr>
              <a:t>Closing the Polls</a:t>
            </a:r>
          </a:p>
        </p:txBody>
      </p:sp>
      <p:sp>
        <p:nvSpPr>
          <p:cNvPr id="3" name="Content Placeholder 2">
            <a:extLst>
              <a:ext uri="{FF2B5EF4-FFF2-40B4-BE49-F238E27FC236}">
                <a16:creationId xmlns:a16="http://schemas.microsoft.com/office/drawing/2014/main" id="{2EB2DD4F-6C63-8923-95D1-AD7A023A1C59}"/>
              </a:ext>
            </a:extLst>
          </p:cNvPr>
          <p:cNvSpPr>
            <a:spLocks noGrp="1"/>
          </p:cNvSpPr>
          <p:nvPr>
            <p:ph idx="1"/>
          </p:nvPr>
        </p:nvSpPr>
        <p:spPr>
          <a:xfrm>
            <a:off x="628831" y="1387555"/>
            <a:ext cx="11166566" cy="4611562"/>
          </a:xfrm>
        </p:spPr>
        <p:txBody>
          <a:bodyPr/>
          <a:lstStyle/>
          <a:p>
            <a:pPr marL="320040" lvl="1" indent="-320040">
              <a:lnSpc>
                <a:spcPct val="100000"/>
              </a:lnSpc>
              <a:spcBef>
                <a:spcPts val="0"/>
              </a:spcBef>
            </a:pPr>
            <a:r>
              <a:rPr lang="en-US" sz="2400" dirty="0">
                <a:solidFill>
                  <a:schemeClr val="tx2"/>
                </a:solidFill>
                <a:latin typeface="+mj-lt"/>
              </a:rPr>
              <a:t>Shut down the ballot counter.</a:t>
            </a:r>
          </a:p>
          <a:p>
            <a:pPr marL="320040" lvl="1" indent="-320040">
              <a:lnSpc>
                <a:spcPct val="100000"/>
              </a:lnSpc>
              <a:spcBef>
                <a:spcPts val="0"/>
              </a:spcBef>
            </a:pPr>
            <a:endParaRPr lang="en-US" sz="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Secure voted ballots in Ballot Transfer Case(s).</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Complete and sign Ballot Transfer Case Certification Seal(s).</a:t>
            </a:r>
          </a:p>
          <a:p>
            <a:pPr marL="685800" lvl="2" indent="-320040">
              <a:lnSpc>
                <a:spcPct val="100000"/>
              </a:lnSpc>
              <a:spcBef>
                <a:spcPts val="0"/>
              </a:spcBef>
              <a:buFont typeface="Arial" panose="020B0604020202020204" pitchFamily="34" charset="0"/>
              <a:buChar char="•"/>
            </a:pPr>
            <a:endParaRPr lang="en-US" sz="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Secure unvoted ballots in DS200 ballot box.</a:t>
            </a:r>
          </a:p>
          <a:p>
            <a:pPr marL="320040" lvl="1" indent="-320040">
              <a:lnSpc>
                <a:spcPct val="100000"/>
              </a:lnSpc>
              <a:spcBef>
                <a:spcPts val="0"/>
              </a:spcBef>
            </a:pPr>
            <a:endParaRPr lang="en-US" sz="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Complete required documentation:</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All copies of Results Tape</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Voter Statistics Worksheet</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Ballot Tracking Form</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Official Precinct Certification Form</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Pack and complete Closing Envelopes (even if empty).</a:t>
            </a:r>
          </a:p>
          <a:p>
            <a:pPr marL="685800" lvl="2" indent="-320040">
              <a:lnSpc>
                <a:spcPct val="100000"/>
              </a:lnSpc>
              <a:spcBef>
                <a:spcPts val="0"/>
              </a:spcBef>
              <a:buFont typeface="Arial" panose="020B0604020202020204" pitchFamily="34" charset="0"/>
              <a:buChar char="•"/>
            </a:pPr>
            <a:endParaRPr lang="en-US" sz="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Close the polls on the DS200.</a:t>
            </a:r>
          </a:p>
          <a:p>
            <a:pPr marL="320040" lvl="1" indent="-320040">
              <a:lnSpc>
                <a:spcPct val="100000"/>
              </a:lnSpc>
              <a:spcBef>
                <a:spcPts val="0"/>
              </a:spcBef>
            </a:pPr>
            <a:endParaRPr lang="en-US" sz="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Transmit your results as soon as possible after polls close.</a:t>
            </a:r>
          </a:p>
        </p:txBody>
      </p:sp>
      <p:sp>
        <p:nvSpPr>
          <p:cNvPr id="5" name="Slide Number Placeholder 4">
            <a:extLst>
              <a:ext uri="{FF2B5EF4-FFF2-40B4-BE49-F238E27FC236}">
                <a16:creationId xmlns:a16="http://schemas.microsoft.com/office/drawing/2014/main" id="{4D79BFCF-D7DF-AE0C-A0C7-6959AC34B7A1}"/>
              </a:ext>
            </a:extLst>
          </p:cNvPr>
          <p:cNvSpPr>
            <a:spLocks noGrp="1"/>
          </p:cNvSpPr>
          <p:nvPr>
            <p:ph type="sldNum" sz="quarter" idx="12"/>
          </p:nvPr>
        </p:nvSpPr>
        <p:spPr/>
        <p:txBody>
          <a:bodyPr/>
          <a:lstStyle/>
          <a:p>
            <a:fld id="{E097BF52-0257-49D6-BB20-385A163947A0}" type="slidenum">
              <a:rPr lang="en-US" smtClean="0"/>
              <a:t>29</a:t>
            </a:fld>
            <a:endParaRPr lang="en-US"/>
          </a:p>
        </p:txBody>
      </p:sp>
      <p:pic>
        <p:nvPicPr>
          <p:cNvPr id="17" name="Graphic 16" descr="Clipboard Partially Checked with solid fill">
            <a:extLst>
              <a:ext uri="{FF2B5EF4-FFF2-40B4-BE49-F238E27FC236}">
                <a16:creationId xmlns:a16="http://schemas.microsoft.com/office/drawing/2014/main" id="{D56425A3-6C6E-6192-6756-0EDE875BF6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787306">
            <a:off x="8847291" y="3020076"/>
            <a:ext cx="2707099" cy="2707099"/>
          </a:xfrm>
          <a:prstGeom prst="rect">
            <a:avLst/>
          </a:prstGeom>
        </p:spPr>
      </p:pic>
      <p:pic>
        <p:nvPicPr>
          <p:cNvPr id="16" name="Graphic 15" descr="Clipboard Partially Checked with solid fill">
            <a:extLst>
              <a:ext uri="{FF2B5EF4-FFF2-40B4-BE49-F238E27FC236}">
                <a16:creationId xmlns:a16="http://schemas.microsoft.com/office/drawing/2014/main" id="{B451A7D9-BFB9-287D-0A0D-76A7999A53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787306">
            <a:off x="8790954" y="2896219"/>
            <a:ext cx="2707099" cy="2707099"/>
          </a:xfrm>
          <a:prstGeom prst="rect">
            <a:avLst/>
          </a:prstGeom>
        </p:spPr>
      </p:pic>
    </p:spTree>
    <p:custDataLst>
      <p:tags r:id="rId1"/>
    </p:custDataLst>
    <p:extLst>
      <p:ext uri="{BB962C8B-B14F-4D97-AF65-F5344CB8AC3E}">
        <p14:creationId xmlns:p14="http://schemas.microsoft.com/office/powerpoint/2010/main" val="210084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2C005-5096-3FAE-CC08-47EAB07CE599}"/>
              </a:ext>
            </a:extLst>
          </p:cNvPr>
          <p:cNvSpPr/>
          <p:nvPr/>
        </p:nvSpPr>
        <p:spPr>
          <a:xfrm>
            <a:off x="288099" y="268525"/>
            <a:ext cx="11624137" cy="6275148"/>
          </a:xfrm>
          <a:prstGeom prst="rect">
            <a:avLst/>
          </a:prstGeom>
          <a:solidFill>
            <a:schemeClr val="accent3">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4" name="Content Placeholder 3">
            <a:extLst>
              <a:ext uri="{FF2B5EF4-FFF2-40B4-BE49-F238E27FC236}">
                <a16:creationId xmlns:a16="http://schemas.microsoft.com/office/drawing/2014/main" id="{980D4FC5-51A3-0992-8F18-62635CF2A8E5}"/>
              </a:ext>
            </a:extLst>
          </p:cNvPr>
          <p:cNvSpPr>
            <a:spLocks noGrp="1"/>
          </p:cNvSpPr>
          <p:nvPr>
            <p:ph sz="quarter" idx="14"/>
          </p:nvPr>
        </p:nvSpPr>
        <p:spPr>
          <a:xfrm>
            <a:off x="1120785" y="1674137"/>
            <a:ext cx="8874983" cy="5026351"/>
          </a:xfrm>
          <a:ln>
            <a:noFill/>
          </a:ln>
        </p:spPr>
        <p:txBody>
          <a:bodyPr>
            <a:noAutofit/>
          </a:bodyPr>
          <a:lstStyle/>
          <a:p>
            <a:pPr marL="457200" indent="-457200">
              <a:spcBef>
                <a:spcPts val="1200"/>
              </a:spcBef>
              <a:buFont typeface="+mj-lt"/>
              <a:buAutoNum type="arabicPeriod"/>
            </a:pPr>
            <a:r>
              <a:rPr lang="en-US" sz="2400" dirty="0">
                <a:solidFill>
                  <a:schemeClr val="tx2"/>
                </a:solidFill>
              </a:rPr>
              <a:t>Introduction</a:t>
            </a:r>
          </a:p>
          <a:p>
            <a:pPr marL="457200" indent="-457200">
              <a:spcBef>
                <a:spcPts val="1200"/>
              </a:spcBef>
              <a:buFont typeface="+mj-lt"/>
              <a:buAutoNum type="arabicPeriod"/>
            </a:pPr>
            <a:r>
              <a:rPr lang="en-US" sz="2400" dirty="0">
                <a:solidFill>
                  <a:schemeClr val="tx2"/>
                </a:solidFill>
              </a:rPr>
              <a:t>Election law changes</a:t>
            </a:r>
          </a:p>
          <a:p>
            <a:pPr marL="457200" indent="-457200">
              <a:spcBef>
                <a:spcPts val="1200"/>
              </a:spcBef>
              <a:buFont typeface="+mj-lt"/>
              <a:buAutoNum type="arabicPeriod"/>
            </a:pPr>
            <a:r>
              <a:rPr lang="en-US" sz="2400" dirty="0">
                <a:solidFill>
                  <a:schemeClr val="tx2"/>
                </a:solidFill>
              </a:rPr>
              <a:t>Head Judge duties</a:t>
            </a:r>
          </a:p>
          <a:p>
            <a:pPr marL="457200" indent="-457200">
              <a:spcBef>
                <a:spcPts val="1200"/>
              </a:spcBef>
              <a:buFont typeface="+mj-lt"/>
              <a:buAutoNum type="arabicPeriod"/>
            </a:pPr>
            <a:r>
              <a:rPr lang="en-US" sz="2400" dirty="0">
                <a:solidFill>
                  <a:schemeClr val="tx2"/>
                </a:solidFill>
              </a:rPr>
              <a:t>Opening the polls</a:t>
            </a:r>
          </a:p>
          <a:p>
            <a:pPr marL="457200" indent="-457200">
              <a:spcBef>
                <a:spcPts val="1200"/>
              </a:spcBef>
              <a:buFont typeface="+mj-lt"/>
              <a:buAutoNum type="arabicPeriod"/>
            </a:pPr>
            <a:r>
              <a:rPr lang="en-US" sz="2400" dirty="0">
                <a:solidFill>
                  <a:schemeClr val="tx2"/>
                </a:solidFill>
              </a:rPr>
              <a:t>Voting equipment troubleshooting</a:t>
            </a:r>
          </a:p>
          <a:p>
            <a:pPr marL="457200" indent="-457200">
              <a:spcBef>
                <a:spcPts val="1200"/>
              </a:spcBef>
              <a:buFont typeface="+mj-lt"/>
              <a:buAutoNum type="arabicPeriod"/>
            </a:pPr>
            <a:r>
              <a:rPr lang="en-US" sz="2400" dirty="0">
                <a:solidFill>
                  <a:schemeClr val="tx2"/>
                </a:solidFill>
              </a:rPr>
              <a:t>Closing the polls</a:t>
            </a:r>
          </a:p>
          <a:p>
            <a:pPr marL="457200" indent="-457200">
              <a:spcBef>
                <a:spcPts val="1200"/>
              </a:spcBef>
              <a:buFont typeface="+mj-lt"/>
              <a:buAutoNum type="arabicPeriod"/>
            </a:pPr>
            <a:r>
              <a:rPr lang="en-US" sz="2400" dirty="0">
                <a:solidFill>
                  <a:schemeClr val="tx2"/>
                </a:solidFill>
              </a:rPr>
              <a:t>Election Day forms</a:t>
            </a:r>
          </a:p>
          <a:p>
            <a:pPr marL="457200" indent="-457200">
              <a:spcBef>
                <a:spcPts val="1200"/>
              </a:spcBef>
              <a:buFont typeface="+mj-lt"/>
              <a:buAutoNum type="arabicPeriod"/>
            </a:pPr>
            <a:r>
              <a:rPr lang="en-US" sz="2400" dirty="0">
                <a:solidFill>
                  <a:schemeClr val="tx2"/>
                </a:solidFill>
              </a:rPr>
              <a:t>Conduct, rules, and restrictions</a:t>
            </a:r>
          </a:p>
          <a:p>
            <a:pPr marL="457200" indent="-457200">
              <a:spcBef>
                <a:spcPts val="1200"/>
              </a:spcBef>
              <a:buFont typeface="+mj-lt"/>
              <a:buAutoNum type="arabicPeriod"/>
            </a:pPr>
            <a:r>
              <a:rPr lang="en-US" sz="2400" dirty="0">
                <a:solidFill>
                  <a:schemeClr val="tx2"/>
                </a:solidFill>
              </a:rPr>
              <a:t>Emergency plans and security</a:t>
            </a:r>
          </a:p>
          <a:p>
            <a:pPr marL="457200" indent="-457200">
              <a:spcBef>
                <a:spcPts val="1200"/>
              </a:spcBef>
              <a:buFont typeface="+mj-lt"/>
              <a:buAutoNum type="arabicPeriod"/>
            </a:pPr>
            <a:r>
              <a:rPr lang="en-US" sz="2400" dirty="0">
                <a:solidFill>
                  <a:schemeClr val="tx2"/>
                </a:solidFill>
              </a:rPr>
              <a:t>Difficult situations</a:t>
            </a:r>
          </a:p>
        </p:txBody>
      </p:sp>
      <p:sp>
        <p:nvSpPr>
          <p:cNvPr id="6" name="Slide Number Placeholder 5">
            <a:extLst>
              <a:ext uri="{FF2B5EF4-FFF2-40B4-BE49-F238E27FC236}">
                <a16:creationId xmlns:a16="http://schemas.microsoft.com/office/drawing/2014/main" id="{A380EBFB-F6F5-484C-7EE4-2D4AB52DE2E9}"/>
              </a:ext>
            </a:extLst>
          </p:cNvPr>
          <p:cNvSpPr>
            <a:spLocks noGrp="1"/>
          </p:cNvSpPr>
          <p:nvPr>
            <p:ph type="sldNum" sz="quarter" idx="16"/>
          </p:nvPr>
        </p:nvSpPr>
        <p:spPr/>
        <p:txBody>
          <a:bodyPr/>
          <a:lstStyle/>
          <a:p>
            <a:fld id="{E097BF52-0257-49D6-BB20-385A163947A0}" type="slidenum">
              <a:rPr lang="en-US" smtClean="0"/>
              <a:pPr/>
              <a:t>3</a:t>
            </a:fld>
            <a:endParaRPr lang="en-US"/>
          </a:p>
        </p:txBody>
      </p:sp>
      <p:sp>
        <p:nvSpPr>
          <p:cNvPr id="9" name="Rectangle 8">
            <a:extLst>
              <a:ext uri="{FF2B5EF4-FFF2-40B4-BE49-F238E27FC236}">
                <a16:creationId xmlns:a16="http://schemas.microsoft.com/office/drawing/2014/main" id="{C7EC4CEB-F61A-4259-1A89-E0C6A55668C9}"/>
              </a:ext>
            </a:extLst>
          </p:cNvPr>
          <p:cNvSpPr/>
          <p:nvPr/>
        </p:nvSpPr>
        <p:spPr>
          <a:xfrm>
            <a:off x="288098" y="268525"/>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2" name="Title 5">
            <a:extLst>
              <a:ext uri="{FF2B5EF4-FFF2-40B4-BE49-F238E27FC236}">
                <a16:creationId xmlns:a16="http://schemas.microsoft.com/office/drawing/2014/main" id="{2ED9F275-4284-E689-0668-A7A5CAF1DE88}"/>
              </a:ext>
            </a:extLst>
          </p:cNvPr>
          <p:cNvSpPr>
            <a:spLocks noGrp="1"/>
          </p:cNvSpPr>
          <p:nvPr/>
        </p:nvSpPr>
        <p:spPr>
          <a:xfrm>
            <a:off x="1155032" y="717019"/>
            <a:ext cx="2853297" cy="496098"/>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600" b="0" kern="1200" spc="-150">
                <a:solidFill>
                  <a:schemeClr val="tx2"/>
                </a:solidFill>
                <a:latin typeface="+mj-lt"/>
                <a:ea typeface="+mj-ea"/>
                <a:cs typeface="+mj-cs"/>
              </a:defRPr>
            </a:lvl1pPr>
          </a:lstStyle>
          <a:p>
            <a:r>
              <a:rPr lang="en-US" sz="4000" b="1" dirty="0">
                <a:solidFill>
                  <a:schemeClr val="bg1"/>
                </a:solidFill>
              </a:rPr>
              <a:t>Agenda</a:t>
            </a:r>
          </a:p>
        </p:txBody>
      </p:sp>
      <p:pic>
        <p:nvPicPr>
          <p:cNvPr id="14" name="Graphic 13" descr="Checklist outline">
            <a:extLst>
              <a:ext uri="{FF2B5EF4-FFF2-40B4-BE49-F238E27FC236}">
                <a16:creationId xmlns:a16="http://schemas.microsoft.com/office/drawing/2014/main" id="{EA50F497-7F74-DD91-9B70-AA14C24D54A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909627" y="2444515"/>
            <a:ext cx="3408829" cy="3408829"/>
          </a:xfrm>
          <a:prstGeom prst="rect">
            <a:avLst/>
          </a:prstGeom>
        </p:spPr>
      </p:pic>
      <p:pic>
        <p:nvPicPr>
          <p:cNvPr id="13" name="Graphic 12" descr="Checklist outline">
            <a:extLst>
              <a:ext uri="{FF2B5EF4-FFF2-40B4-BE49-F238E27FC236}">
                <a16:creationId xmlns:a16="http://schemas.microsoft.com/office/drawing/2014/main" id="{0D18548E-4E51-90A1-C042-4390CC0C58E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807331" y="2317167"/>
            <a:ext cx="3408829" cy="3408829"/>
          </a:xfrm>
          <a:prstGeom prst="rect">
            <a:avLst/>
          </a:prstGeom>
        </p:spPr>
      </p:pic>
    </p:spTree>
    <p:custDataLst>
      <p:tags r:id="rId1"/>
    </p:custDataLst>
    <p:extLst>
      <p:ext uri="{BB962C8B-B14F-4D97-AF65-F5344CB8AC3E}">
        <p14:creationId xmlns:p14="http://schemas.microsoft.com/office/powerpoint/2010/main" val="2244125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D2E00-CA83-51A9-C9BE-183265B5DFC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3A575D4-D1AF-B214-110E-CC5178D1E95F}"/>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B6094DBA-7675-6CDE-A660-BABAC395E414}"/>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5468F7EF-EED6-F4A0-5B3A-4B3918490C3B}"/>
              </a:ext>
            </a:extLst>
          </p:cNvPr>
          <p:cNvSpPr>
            <a:spLocks noGrp="1"/>
          </p:cNvSpPr>
          <p:nvPr>
            <p:ph type="title"/>
          </p:nvPr>
        </p:nvSpPr>
        <p:spPr>
          <a:xfrm>
            <a:off x="616131" y="598022"/>
            <a:ext cx="11166566" cy="496098"/>
          </a:xfrm>
        </p:spPr>
        <p:txBody>
          <a:bodyPr/>
          <a:lstStyle/>
          <a:p>
            <a:r>
              <a:rPr lang="en-US" sz="4000" b="1" dirty="0">
                <a:solidFill>
                  <a:schemeClr val="bg1"/>
                </a:solidFill>
              </a:rPr>
              <a:t>Closing the Polls</a:t>
            </a:r>
          </a:p>
        </p:txBody>
      </p:sp>
      <p:sp>
        <p:nvSpPr>
          <p:cNvPr id="3" name="Content Placeholder 2">
            <a:extLst>
              <a:ext uri="{FF2B5EF4-FFF2-40B4-BE49-F238E27FC236}">
                <a16:creationId xmlns:a16="http://schemas.microsoft.com/office/drawing/2014/main" id="{588F0ED8-2746-8202-C7B4-82ACB01F93AC}"/>
              </a:ext>
            </a:extLst>
          </p:cNvPr>
          <p:cNvSpPr>
            <a:spLocks noGrp="1"/>
          </p:cNvSpPr>
          <p:nvPr>
            <p:ph idx="1"/>
          </p:nvPr>
        </p:nvSpPr>
        <p:spPr>
          <a:xfrm>
            <a:off x="616131" y="1892300"/>
            <a:ext cx="8426269" cy="4284616"/>
          </a:xfrm>
        </p:spPr>
        <p:txBody>
          <a:bodyPr/>
          <a:lstStyle/>
          <a:p>
            <a:pPr marL="320040" lvl="1" indent="-320040">
              <a:lnSpc>
                <a:spcPct val="100000"/>
              </a:lnSpc>
            </a:pPr>
            <a:r>
              <a:rPr lang="en-US" sz="2400" dirty="0">
                <a:solidFill>
                  <a:schemeClr val="tx2"/>
                </a:solidFill>
                <a:latin typeface="+mj-lt"/>
              </a:rPr>
              <a:t>Have election judges complete payroll paperwork (as needed).</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Use </a:t>
            </a:r>
            <a:r>
              <a:rPr lang="en-US" sz="2400" b="1" dirty="0">
                <a:solidFill>
                  <a:schemeClr val="tx2"/>
                </a:solidFill>
                <a:latin typeface="+mj-lt"/>
              </a:rPr>
              <a:t>Election Night Materials Return Checklist</a:t>
            </a:r>
            <a:r>
              <a:rPr lang="en-US" sz="2400" dirty="0">
                <a:solidFill>
                  <a:schemeClr val="tx2"/>
                </a:solidFill>
                <a:latin typeface="+mj-lt"/>
              </a:rPr>
              <a:t> to prepare items that need to be returned to your city.</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Secure all other items in the polling place.</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Deliver items back to Elections Headquarters.</a:t>
            </a:r>
          </a:p>
        </p:txBody>
      </p:sp>
      <p:sp>
        <p:nvSpPr>
          <p:cNvPr id="5" name="Slide Number Placeholder 4">
            <a:extLst>
              <a:ext uri="{FF2B5EF4-FFF2-40B4-BE49-F238E27FC236}">
                <a16:creationId xmlns:a16="http://schemas.microsoft.com/office/drawing/2014/main" id="{0F8FF09B-7AB2-6F19-E1A4-349AD998B8F6}"/>
              </a:ext>
            </a:extLst>
          </p:cNvPr>
          <p:cNvSpPr>
            <a:spLocks noGrp="1"/>
          </p:cNvSpPr>
          <p:nvPr>
            <p:ph type="sldNum" sz="quarter" idx="12"/>
          </p:nvPr>
        </p:nvSpPr>
        <p:spPr/>
        <p:txBody>
          <a:bodyPr/>
          <a:lstStyle/>
          <a:p>
            <a:fld id="{E097BF52-0257-49D6-BB20-385A163947A0}" type="slidenum">
              <a:rPr lang="en-US" smtClean="0"/>
              <a:t>30</a:t>
            </a:fld>
            <a:endParaRPr lang="en-US"/>
          </a:p>
        </p:txBody>
      </p:sp>
      <p:pic>
        <p:nvPicPr>
          <p:cNvPr id="11" name="Graphic 10" descr="Box trolley with solid fill">
            <a:extLst>
              <a:ext uri="{FF2B5EF4-FFF2-40B4-BE49-F238E27FC236}">
                <a16:creationId xmlns:a16="http://schemas.microsoft.com/office/drawing/2014/main" id="{256E4E21-322D-5BFA-D3AC-DBBF493E50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23069" y="3161178"/>
            <a:ext cx="3251200" cy="3251200"/>
          </a:xfrm>
          <a:prstGeom prst="rect">
            <a:avLst/>
          </a:prstGeom>
        </p:spPr>
      </p:pic>
      <p:pic>
        <p:nvPicPr>
          <p:cNvPr id="17" name="Graphic 16" descr="Box trolley with solid fill">
            <a:extLst>
              <a:ext uri="{FF2B5EF4-FFF2-40B4-BE49-F238E27FC236}">
                <a16:creationId xmlns:a16="http://schemas.microsoft.com/office/drawing/2014/main" id="{F073C33E-979A-7543-14DD-91A1DCD2CF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48469" y="3084978"/>
            <a:ext cx="3251200" cy="3251200"/>
          </a:xfrm>
          <a:prstGeom prst="rect">
            <a:avLst/>
          </a:prstGeom>
        </p:spPr>
      </p:pic>
    </p:spTree>
    <p:custDataLst>
      <p:tags r:id="rId1"/>
    </p:custDataLst>
    <p:extLst>
      <p:ext uri="{BB962C8B-B14F-4D97-AF65-F5344CB8AC3E}">
        <p14:creationId xmlns:p14="http://schemas.microsoft.com/office/powerpoint/2010/main" val="3478156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AFEF2-0636-909C-FFD0-51AAAF8B0F8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8AFCD27-CFF3-3EF0-BFDC-B72B3F8F641C}"/>
              </a:ext>
            </a:extLst>
          </p:cNvPr>
          <p:cNvSpPr/>
          <p:nvPr/>
        </p:nvSpPr>
        <p:spPr>
          <a:xfrm>
            <a:off x="330564" y="273632"/>
            <a:ext cx="7454536" cy="62924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7" name="Text Placeholder 6">
            <a:extLst>
              <a:ext uri="{FF2B5EF4-FFF2-40B4-BE49-F238E27FC236}">
                <a16:creationId xmlns:a16="http://schemas.microsoft.com/office/drawing/2014/main" id="{31B1C4F8-C753-4FF3-087F-5D0C5F160EB1}"/>
              </a:ext>
            </a:extLst>
          </p:cNvPr>
          <p:cNvSpPr txBox="1">
            <a:spLocks/>
          </p:cNvSpPr>
          <p:nvPr/>
        </p:nvSpPr>
        <p:spPr>
          <a:xfrm rot="5400000">
            <a:off x="6603593" y="1282885"/>
            <a:ext cx="6274249" cy="4292236"/>
          </a:xfrm>
          <a:prstGeom prst="round1Rect">
            <a:avLst>
              <a:gd name="adj" fmla="val 50000"/>
            </a:avLst>
          </a:prstGeom>
          <a:solidFill>
            <a:schemeClr val="accent3">
              <a:lumMod val="20000"/>
              <a:lumOff val="80000"/>
            </a:schemeClr>
          </a:solidFill>
          <a:ln w="19050">
            <a:solidFill>
              <a:schemeClr val="accent3"/>
            </a:solidFill>
          </a:ln>
        </p:spPr>
        <p:txBody>
          <a:bodyPr vert="horz" lIns="182880" tIns="91440" rIns="91440" bIns="9144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spc="-5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spc="-50" baseline="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Montserrat" panose="00000500000000000000" pitchFamily="2" charset="0"/>
              <a:buNone/>
              <a:defRPr sz="1800" b="1" kern="1200" spc="-50" baseline="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spc="-50" baseline="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1800"/>
              </a:spcBef>
              <a:buFont typeface="Arial" panose="020B0604020202020204" pitchFamily="34" charset="0"/>
              <a:buNone/>
              <a:defRPr sz="1600" b="1" kern="1200" cap="none" spc="0" baseline="0">
                <a:solidFill>
                  <a:schemeClr val="tx1"/>
                </a:solidFill>
                <a:latin typeface="+mn-lt"/>
                <a:ea typeface="+mn-ea"/>
                <a:cs typeface="+mn-cs"/>
              </a:defRPr>
            </a:lvl5pPr>
            <a:lvl6pPr marL="2286000" indent="0" algn="l" defTabSz="914400" rtl="0" eaLnBrk="1" latinLnBrk="0" hangingPunct="1">
              <a:lnSpc>
                <a:spcPct val="90000"/>
              </a:lnSpc>
              <a:spcBef>
                <a:spcPts val="1800"/>
              </a:spcBef>
              <a:buFont typeface="Arial" panose="020B0604020202020204" pitchFamily="34" charset="0"/>
              <a:buNone/>
              <a:defRPr sz="1600" b="1" kern="1200" cap="all" spc="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400" dirty="0"/>
          </a:p>
        </p:txBody>
      </p:sp>
      <p:sp>
        <p:nvSpPr>
          <p:cNvPr id="2" name="Title 1">
            <a:extLst>
              <a:ext uri="{FF2B5EF4-FFF2-40B4-BE49-F238E27FC236}">
                <a16:creationId xmlns:a16="http://schemas.microsoft.com/office/drawing/2014/main" id="{22F4EF53-7984-D80E-1069-86DEBE77A452}"/>
              </a:ext>
            </a:extLst>
          </p:cNvPr>
          <p:cNvSpPr>
            <a:spLocks noGrp="1"/>
          </p:cNvSpPr>
          <p:nvPr>
            <p:ph type="title"/>
          </p:nvPr>
        </p:nvSpPr>
        <p:spPr>
          <a:xfrm>
            <a:off x="641531" y="610722"/>
            <a:ext cx="6697864" cy="496098"/>
          </a:xfrm>
        </p:spPr>
        <p:txBody>
          <a:bodyPr/>
          <a:lstStyle/>
          <a:p>
            <a:r>
              <a:rPr lang="en-US" sz="4000" b="1" dirty="0"/>
              <a:t>Transmitting Results</a:t>
            </a:r>
          </a:p>
        </p:txBody>
      </p:sp>
      <p:sp>
        <p:nvSpPr>
          <p:cNvPr id="3" name="Content Placeholder 2">
            <a:extLst>
              <a:ext uri="{FF2B5EF4-FFF2-40B4-BE49-F238E27FC236}">
                <a16:creationId xmlns:a16="http://schemas.microsoft.com/office/drawing/2014/main" id="{11E4E6D1-1612-847B-FD68-D3A0722B5188}"/>
              </a:ext>
            </a:extLst>
          </p:cNvPr>
          <p:cNvSpPr>
            <a:spLocks noGrp="1"/>
          </p:cNvSpPr>
          <p:nvPr>
            <p:ph idx="1"/>
          </p:nvPr>
        </p:nvSpPr>
        <p:spPr>
          <a:xfrm>
            <a:off x="641531" y="1306376"/>
            <a:ext cx="8192990" cy="5106001"/>
          </a:xfrm>
        </p:spPr>
        <p:txBody>
          <a:bodyPr/>
          <a:lstStyle/>
          <a:p>
            <a:pPr marL="320040" lvl="1" indent="-320040">
              <a:lnSpc>
                <a:spcPct val="100000"/>
              </a:lnSpc>
            </a:pPr>
            <a:r>
              <a:rPr lang="en-US" sz="2400" dirty="0">
                <a:solidFill>
                  <a:schemeClr val="tx2"/>
                </a:solidFill>
                <a:latin typeface="+mj-lt"/>
              </a:rPr>
              <a:t>Unlock and open the access door.</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spc="-60" dirty="0">
                <a:solidFill>
                  <a:schemeClr val="tx2"/>
                </a:solidFill>
                <a:latin typeface="+mj-lt"/>
              </a:rPr>
              <a:t>Verify the seal number matches the Official Precinct </a:t>
            </a:r>
            <a:r>
              <a:rPr lang="en-US" sz="2400" dirty="0">
                <a:solidFill>
                  <a:schemeClr val="tx2"/>
                </a:solidFill>
                <a:latin typeface="+mj-lt"/>
              </a:rPr>
              <a:t>Certification Form and is intact.</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Sign the </a:t>
            </a:r>
            <a:r>
              <a:rPr lang="en-US" sz="2400" b="1" dirty="0">
                <a:solidFill>
                  <a:schemeClr val="tx2"/>
                </a:solidFill>
                <a:latin typeface="+mj-lt"/>
              </a:rPr>
              <a:t>Official Precinct Certification Form</a:t>
            </a:r>
            <a:r>
              <a:rPr lang="en-US" sz="2400" dirty="0">
                <a:solidFill>
                  <a:schemeClr val="tx2"/>
                </a:solidFill>
                <a:latin typeface="+mj-lt"/>
              </a:rPr>
              <a:t>.</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Press blue lever to open printer compartment.</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Unroll zero tape and close door.</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Press “Close Polls” button.</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Press the red “Close Poll” button.</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Results print – all judges sign each results tape.</a:t>
            </a:r>
          </a:p>
        </p:txBody>
      </p:sp>
      <p:sp>
        <p:nvSpPr>
          <p:cNvPr id="5" name="Slide Number Placeholder 4">
            <a:extLst>
              <a:ext uri="{FF2B5EF4-FFF2-40B4-BE49-F238E27FC236}">
                <a16:creationId xmlns:a16="http://schemas.microsoft.com/office/drawing/2014/main" id="{9209BAFA-2AA0-AAA4-510C-F1A6831899B5}"/>
              </a:ext>
            </a:extLst>
          </p:cNvPr>
          <p:cNvSpPr>
            <a:spLocks noGrp="1"/>
          </p:cNvSpPr>
          <p:nvPr>
            <p:ph type="sldNum" sz="quarter" idx="12"/>
          </p:nvPr>
        </p:nvSpPr>
        <p:spPr/>
        <p:txBody>
          <a:bodyPr/>
          <a:lstStyle/>
          <a:p>
            <a:fld id="{E097BF52-0257-49D6-BB20-385A163947A0}" type="slidenum">
              <a:rPr lang="en-US" smtClean="0"/>
              <a:t>31</a:t>
            </a:fld>
            <a:endParaRPr lang="en-US"/>
          </a:p>
        </p:txBody>
      </p:sp>
      <p:pic>
        <p:nvPicPr>
          <p:cNvPr id="4" name="Picture 3">
            <a:extLst>
              <a:ext uri="{FF2B5EF4-FFF2-40B4-BE49-F238E27FC236}">
                <a16:creationId xmlns:a16="http://schemas.microsoft.com/office/drawing/2014/main" id="{B62653B8-F8A6-F5E2-F3F8-17C4D9D5EEA9}"/>
              </a:ext>
            </a:extLst>
          </p:cNvPr>
          <p:cNvPicPr>
            <a:picLocks noChangeAspect="1"/>
          </p:cNvPicPr>
          <p:nvPr/>
        </p:nvPicPr>
        <p:blipFill>
          <a:blip r:embed="rId3"/>
          <a:stretch>
            <a:fillRect/>
          </a:stretch>
        </p:blipFill>
        <p:spPr>
          <a:xfrm>
            <a:off x="9343725" y="684785"/>
            <a:ext cx="1920453" cy="2445706"/>
          </a:xfrm>
          <a:prstGeom prst="rect">
            <a:avLst/>
          </a:prstGeom>
        </p:spPr>
      </p:pic>
      <p:pic>
        <p:nvPicPr>
          <p:cNvPr id="6" name="Picture 5">
            <a:extLst>
              <a:ext uri="{FF2B5EF4-FFF2-40B4-BE49-F238E27FC236}">
                <a16:creationId xmlns:a16="http://schemas.microsoft.com/office/drawing/2014/main" id="{48F7DB61-6571-3CBB-97F1-AC15E25A0538}"/>
              </a:ext>
            </a:extLst>
          </p:cNvPr>
          <p:cNvPicPr>
            <a:picLocks noChangeAspect="1"/>
          </p:cNvPicPr>
          <p:nvPr/>
        </p:nvPicPr>
        <p:blipFill>
          <a:blip r:embed="rId4"/>
          <a:stretch>
            <a:fillRect/>
          </a:stretch>
        </p:blipFill>
        <p:spPr>
          <a:xfrm>
            <a:off x="8091104" y="3378200"/>
            <a:ext cx="3214304" cy="2084524"/>
          </a:xfrm>
          <a:prstGeom prst="rect">
            <a:avLst/>
          </a:prstGeom>
        </p:spPr>
      </p:pic>
    </p:spTree>
    <p:custDataLst>
      <p:tags r:id="rId1"/>
    </p:custDataLst>
    <p:extLst>
      <p:ext uri="{BB962C8B-B14F-4D97-AF65-F5344CB8AC3E}">
        <p14:creationId xmlns:p14="http://schemas.microsoft.com/office/powerpoint/2010/main" val="3798203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CB95-408F-8B05-2325-7E8BBE91F9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182E8F-1A65-7F52-7A92-00F831CCA885}"/>
              </a:ext>
            </a:extLst>
          </p:cNvPr>
          <p:cNvSpPr/>
          <p:nvPr/>
        </p:nvSpPr>
        <p:spPr>
          <a:xfrm>
            <a:off x="330564" y="273632"/>
            <a:ext cx="7185296" cy="62924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Text Placeholder 6">
            <a:extLst>
              <a:ext uri="{FF2B5EF4-FFF2-40B4-BE49-F238E27FC236}">
                <a16:creationId xmlns:a16="http://schemas.microsoft.com/office/drawing/2014/main" id="{F2373AED-78CD-C026-7B5C-76B3228DD120}"/>
              </a:ext>
            </a:extLst>
          </p:cNvPr>
          <p:cNvSpPr txBox="1">
            <a:spLocks/>
          </p:cNvSpPr>
          <p:nvPr/>
        </p:nvSpPr>
        <p:spPr>
          <a:xfrm rot="5400000">
            <a:off x="6564223" y="1243516"/>
            <a:ext cx="6274249" cy="4370976"/>
          </a:xfrm>
          <a:prstGeom prst="round1Rect">
            <a:avLst>
              <a:gd name="adj" fmla="val 50000"/>
            </a:avLst>
          </a:prstGeom>
          <a:solidFill>
            <a:schemeClr val="accent3">
              <a:lumMod val="20000"/>
              <a:lumOff val="80000"/>
            </a:schemeClr>
          </a:solidFill>
          <a:ln w="19050">
            <a:solidFill>
              <a:schemeClr val="accent3"/>
            </a:solidFill>
          </a:ln>
        </p:spPr>
        <p:txBody>
          <a:bodyPr vert="horz" lIns="182880" tIns="91440" rIns="91440" bIns="9144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spc="-5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spc="-50" baseline="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Montserrat" panose="00000500000000000000" pitchFamily="2" charset="0"/>
              <a:buNone/>
              <a:defRPr sz="1800" b="1" kern="1200" spc="-50" baseline="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spc="-50" baseline="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1800"/>
              </a:spcBef>
              <a:buFont typeface="Arial" panose="020B0604020202020204" pitchFamily="34" charset="0"/>
              <a:buNone/>
              <a:defRPr sz="1600" b="1" kern="1200" cap="none" spc="0" baseline="0">
                <a:solidFill>
                  <a:schemeClr val="tx1"/>
                </a:solidFill>
                <a:latin typeface="+mn-lt"/>
                <a:ea typeface="+mn-ea"/>
                <a:cs typeface="+mn-cs"/>
              </a:defRPr>
            </a:lvl5pPr>
            <a:lvl6pPr marL="2286000" indent="0" algn="l" defTabSz="914400" rtl="0" eaLnBrk="1" latinLnBrk="0" hangingPunct="1">
              <a:lnSpc>
                <a:spcPct val="90000"/>
              </a:lnSpc>
              <a:spcBef>
                <a:spcPts val="1800"/>
              </a:spcBef>
              <a:buFont typeface="Arial" panose="020B0604020202020204" pitchFamily="34" charset="0"/>
              <a:buNone/>
              <a:defRPr sz="1600" b="1" kern="1200" cap="all" spc="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400" dirty="0"/>
          </a:p>
        </p:txBody>
      </p:sp>
      <p:sp>
        <p:nvSpPr>
          <p:cNvPr id="2" name="Title 1">
            <a:extLst>
              <a:ext uri="{FF2B5EF4-FFF2-40B4-BE49-F238E27FC236}">
                <a16:creationId xmlns:a16="http://schemas.microsoft.com/office/drawing/2014/main" id="{3AED4D62-02AB-6E6D-34F0-23DF47E8A7F1}"/>
              </a:ext>
            </a:extLst>
          </p:cNvPr>
          <p:cNvSpPr>
            <a:spLocks noGrp="1"/>
          </p:cNvSpPr>
          <p:nvPr>
            <p:ph type="title"/>
          </p:nvPr>
        </p:nvSpPr>
        <p:spPr>
          <a:xfrm>
            <a:off x="641531" y="585322"/>
            <a:ext cx="11166566" cy="496098"/>
          </a:xfrm>
        </p:spPr>
        <p:txBody>
          <a:bodyPr/>
          <a:lstStyle/>
          <a:p>
            <a:r>
              <a:rPr lang="en-US" sz="4000" b="1" dirty="0"/>
              <a:t>Transmitting Results</a:t>
            </a:r>
          </a:p>
        </p:txBody>
      </p:sp>
      <p:sp>
        <p:nvSpPr>
          <p:cNvPr id="3" name="Content Placeholder 2">
            <a:extLst>
              <a:ext uri="{FF2B5EF4-FFF2-40B4-BE49-F238E27FC236}">
                <a16:creationId xmlns:a16="http://schemas.microsoft.com/office/drawing/2014/main" id="{FE7D1755-344F-DAB8-A13A-FB2C6A36DA38}"/>
              </a:ext>
            </a:extLst>
          </p:cNvPr>
          <p:cNvSpPr>
            <a:spLocks noGrp="1"/>
          </p:cNvSpPr>
          <p:nvPr>
            <p:ph idx="1"/>
          </p:nvPr>
        </p:nvSpPr>
        <p:spPr>
          <a:xfrm>
            <a:off x="666931" y="1325282"/>
            <a:ext cx="6927668" cy="5341095"/>
          </a:xfrm>
        </p:spPr>
        <p:txBody>
          <a:bodyPr/>
          <a:lstStyle/>
          <a:p>
            <a:pPr marL="320040" lvl="1" indent="-320040">
              <a:lnSpc>
                <a:spcPct val="100000"/>
              </a:lnSpc>
            </a:pPr>
            <a:r>
              <a:rPr lang="en-US" sz="2400" dirty="0">
                <a:solidFill>
                  <a:schemeClr val="tx2"/>
                </a:solidFill>
                <a:latin typeface="+mj-lt"/>
              </a:rPr>
              <a:t>Press “Begin Modem Process.”</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Watch screen for transmission progress.</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You’ll see “Successfully sent results.”</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Press “Finished-turn off.”</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Cut seal and remove memory stick.</a:t>
            </a:r>
          </a:p>
          <a:p>
            <a:pPr marL="685800" lvl="2" indent="-320040">
              <a:lnSpc>
                <a:spcPct val="100000"/>
              </a:lnSpc>
              <a:buFont typeface="Arial" panose="020B0604020202020204" pitchFamily="34" charset="0"/>
              <a:buChar char="•"/>
            </a:pPr>
            <a:r>
              <a:rPr lang="en-US" sz="2400" spc="-90" dirty="0">
                <a:solidFill>
                  <a:schemeClr val="tx2"/>
                </a:solidFill>
                <a:latin typeface="+mj-lt"/>
              </a:rPr>
              <a:t>Ensure DS200 is fully shut down before removing.</a:t>
            </a:r>
          </a:p>
          <a:p>
            <a:pPr marL="685800" lvl="2" indent="-320040">
              <a:lnSpc>
                <a:spcPct val="100000"/>
              </a:lnSpc>
              <a:buFont typeface="Arial" panose="020B0604020202020204" pitchFamily="34" charset="0"/>
              <a:buChar char="•"/>
            </a:pPr>
            <a:endParaRPr lang="en-US" sz="800" spc="-90" dirty="0">
              <a:solidFill>
                <a:schemeClr val="tx2"/>
              </a:solidFill>
              <a:latin typeface="+mj-lt"/>
            </a:endParaRPr>
          </a:p>
          <a:p>
            <a:pPr marL="320040" lvl="1" indent="-320040">
              <a:lnSpc>
                <a:spcPct val="100000"/>
              </a:lnSpc>
            </a:pPr>
            <a:r>
              <a:rPr lang="en-US" sz="2400" dirty="0">
                <a:solidFill>
                  <a:schemeClr val="tx2"/>
                </a:solidFill>
                <a:latin typeface="+mj-lt"/>
              </a:rPr>
              <a:t>Put memory stick and seal in </a:t>
            </a:r>
            <a:r>
              <a:rPr lang="en-US" sz="2400" b="1" dirty="0">
                <a:solidFill>
                  <a:schemeClr val="tx2"/>
                </a:solidFill>
                <a:latin typeface="+mj-lt"/>
              </a:rPr>
              <a:t>Election Results Memory Stick Envelope</a:t>
            </a:r>
            <a:r>
              <a:rPr lang="en-US" sz="2400" dirty="0">
                <a:solidFill>
                  <a:schemeClr val="tx2"/>
                </a:solidFill>
                <a:latin typeface="+mj-lt"/>
              </a:rPr>
              <a:t>.</a:t>
            </a:r>
          </a:p>
          <a:p>
            <a:pPr marL="320040" lvl="1" indent="-320040">
              <a:lnSpc>
                <a:spcPct val="100000"/>
              </a:lnSpc>
            </a:pPr>
            <a:endParaRPr lang="en-US" sz="800" dirty="0">
              <a:solidFill>
                <a:schemeClr val="tx2"/>
              </a:solidFill>
              <a:latin typeface="+mj-lt"/>
            </a:endParaRPr>
          </a:p>
          <a:p>
            <a:pPr marL="320040" lvl="1" indent="-320040">
              <a:lnSpc>
                <a:spcPct val="100000"/>
              </a:lnSpc>
            </a:pPr>
            <a:r>
              <a:rPr lang="en-US" sz="2400" dirty="0">
                <a:solidFill>
                  <a:schemeClr val="tx2"/>
                </a:solidFill>
                <a:latin typeface="+mj-lt"/>
              </a:rPr>
              <a:t>Lock up the DS200.</a:t>
            </a:r>
          </a:p>
          <a:p>
            <a:pPr lvl="1">
              <a:lnSpc>
                <a:spcPct val="100000"/>
              </a:lnSpc>
            </a:pPr>
            <a:endParaRPr lang="en-US" sz="2400" dirty="0">
              <a:latin typeface="Lato" panose="020F0502020204030203" pitchFamily="34" charset="0"/>
            </a:endParaRPr>
          </a:p>
        </p:txBody>
      </p:sp>
      <p:sp>
        <p:nvSpPr>
          <p:cNvPr id="5" name="Slide Number Placeholder 4">
            <a:extLst>
              <a:ext uri="{FF2B5EF4-FFF2-40B4-BE49-F238E27FC236}">
                <a16:creationId xmlns:a16="http://schemas.microsoft.com/office/drawing/2014/main" id="{753906EB-357D-8646-11E7-C23202F55543}"/>
              </a:ext>
            </a:extLst>
          </p:cNvPr>
          <p:cNvSpPr>
            <a:spLocks noGrp="1"/>
          </p:cNvSpPr>
          <p:nvPr>
            <p:ph type="sldNum" sz="quarter" idx="12"/>
          </p:nvPr>
        </p:nvSpPr>
        <p:spPr/>
        <p:txBody>
          <a:bodyPr/>
          <a:lstStyle/>
          <a:p>
            <a:fld id="{E097BF52-0257-49D6-BB20-385A163947A0}" type="slidenum">
              <a:rPr lang="en-US" smtClean="0"/>
              <a:t>32</a:t>
            </a:fld>
            <a:endParaRPr lang="en-US"/>
          </a:p>
        </p:txBody>
      </p:sp>
      <p:pic>
        <p:nvPicPr>
          <p:cNvPr id="7" name="Picture 6">
            <a:extLst>
              <a:ext uri="{FF2B5EF4-FFF2-40B4-BE49-F238E27FC236}">
                <a16:creationId xmlns:a16="http://schemas.microsoft.com/office/drawing/2014/main" id="{90010588-83B2-B5C0-F4AC-0883F2C0D5A5}"/>
              </a:ext>
            </a:extLst>
          </p:cNvPr>
          <p:cNvPicPr>
            <a:picLocks noChangeAspect="1"/>
          </p:cNvPicPr>
          <p:nvPr/>
        </p:nvPicPr>
        <p:blipFill>
          <a:blip r:embed="rId3"/>
          <a:stretch>
            <a:fillRect/>
          </a:stretch>
        </p:blipFill>
        <p:spPr>
          <a:xfrm>
            <a:off x="7984765" y="646260"/>
            <a:ext cx="3484031" cy="1898847"/>
          </a:xfrm>
          <a:prstGeom prst="rect">
            <a:avLst/>
          </a:prstGeom>
        </p:spPr>
      </p:pic>
      <p:pic>
        <p:nvPicPr>
          <p:cNvPr id="8" name="Picture 7">
            <a:extLst>
              <a:ext uri="{FF2B5EF4-FFF2-40B4-BE49-F238E27FC236}">
                <a16:creationId xmlns:a16="http://schemas.microsoft.com/office/drawing/2014/main" id="{035579CB-868A-3E97-63E1-648322C5541A}"/>
              </a:ext>
            </a:extLst>
          </p:cNvPr>
          <p:cNvPicPr>
            <a:picLocks noChangeAspect="1"/>
          </p:cNvPicPr>
          <p:nvPr/>
        </p:nvPicPr>
        <p:blipFill>
          <a:blip r:embed="rId4"/>
          <a:stretch>
            <a:fillRect/>
          </a:stretch>
        </p:blipFill>
        <p:spPr>
          <a:xfrm>
            <a:off x="7984764" y="2642578"/>
            <a:ext cx="3484031" cy="2658432"/>
          </a:xfrm>
          <a:prstGeom prst="rect">
            <a:avLst/>
          </a:prstGeom>
        </p:spPr>
      </p:pic>
    </p:spTree>
    <p:custDataLst>
      <p:tags r:id="rId1"/>
    </p:custDataLst>
    <p:extLst>
      <p:ext uri="{BB962C8B-B14F-4D97-AF65-F5344CB8AC3E}">
        <p14:creationId xmlns:p14="http://schemas.microsoft.com/office/powerpoint/2010/main" val="1241040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B7825-F7F5-4B44-53CD-0ED7432DC13A}"/>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624E0A27-1D12-3A5D-46F3-C2A630EDCB5A}"/>
              </a:ext>
            </a:extLst>
          </p:cNvPr>
          <p:cNvSpPr txBox="1">
            <a:spLocks/>
          </p:cNvSpPr>
          <p:nvPr/>
        </p:nvSpPr>
        <p:spPr>
          <a:xfrm rot="5400000">
            <a:off x="6576926" y="1243514"/>
            <a:ext cx="6248843" cy="4370976"/>
          </a:xfrm>
          <a:prstGeom prst="round1Rect">
            <a:avLst>
              <a:gd name="adj" fmla="val 50000"/>
            </a:avLst>
          </a:prstGeom>
          <a:solidFill>
            <a:schemeClr val="tx2">
              <a:lumMod val="20000"/>
              <a:lumOff val="80000"/>
            </a:schemeClr>
          </a:solidFill>
          <a:ln w="19050">
            <a:noFill/>
          </a:ln>
        </p:spPr>
        <p:txBody>
          <a:bodyPr vert="horz" lIns="182880" tIns="91440" rIns="91440" bIns="9144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spc="-5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spc="-50" baseline="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Montserrat" panose="00000500000000000000" pitchFamily="2" charset="0"/>
              <a:buNone/>
              <a:defRPr sz="1800" b="1" kern="1200" spc="-50" baseline="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spc="-50" baseline="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1800"/>
              </a:spcBef>
              <a:buFont typeface="Arial" panose="020B0604020202020204" pitchFamily="34" charset="0"/>
              <a:buNone/>
              <a:defRPr sz="1600" b="1" kern="1200" cap="none" spc="0" baseline="0">
                <a:solidFill>
                  <a:schemeClr val="tx1"/>
                </a:solidFill>
                <a:latin typeface="+mn-lt"/>
                <a:ea typeface="+mn-ea"/>
                <a:cs typeface="+mn-cs"/>
              </a:defRPr>
            </a:lvl5pPr>
            <a:lvl6pPr marL="2286000" indent="0" algn="l" defTabSz="914400" rtl="0" eaLnBrk="1" latinLnBrk="0" hangingPunct="1">
              <a:lnSpc>
                <a:spcPct val="90000"/>
              </a:lnSpc>
              <a:spcBef>
                <a:spcPts val="1800"/>
              </a:spcBef>
              <a:buFont typeface="Arial" panose="020B0604020202020204" pitchFamily="34" charset="0"/>
              <a:buNone/>
              <a:defRPr sz="1600" b="1" kern="1200" cap="all" spc="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400" dirty="0"/>
          </a:p>
        </p:txBody>
      </p:sp>
      <p:sp>
        <p:nvSpPr>
          <p:cNvPr id="5" name="Slide Number Placeholder 4">
            <a:extLst>
              <a:ext uri="{FF2B5EF4-FFF2-40B4-BE49-F238E27FC236}">
                <a16:creationId xmlns:a16="http://schemas.microsoft.com/office/drawing/2014/main" id="{BE4A76A4-2223-ED5F-13BD-145908B99335}"/>
              </a:ext>
            </a:extLst>
          </p:cNvPr>
          <p:cNvSpPr>
            <a:spLocks noGrp="1"/>
          </p:cNvSpPr>
          <p:nvPr>
            <p:ph type="sldNum" sz="quarter" idx="12"/>
          </p:nvPr>
        </p:nvSpPr>
        <p:spPr/>
        <p:txBody>
          <a:bodyPr/>
          <a:lstStyle/>
          <a:p>
            <a:fld id="{E097BF52-0257-49D6-BB20-385A163947A0}" type="slidenum">
              <a:rPr lang="en-US" smtClean="0"/>
              <a:t>33</a:t>
            </a:fld>
            <a:endParaRPr lang="en-US"/>
          </a:p>
        </p:txBody>
      </p:sp>
      <p:sp>
        <p:nvSpPr>
          <p:cNvPr id="4" name="Rectangle 3">
            <a:extLst>
              <a:ext uri="{FF2B5EF4-FFF2-40B4-BE49-F238E27FC236}">
                <a16:creationId xmlns:a16="http://schemas.microsoft.com/office/drawing/2014/main" id="{71CBDEB6-F12C-28EA-3DC7-2C7931E14908}"/>
              </a:ext>
            </a:extLst>
          </p:cNvPr>
          <p:cNvSpPr/>
          <p:nvPr/>
        </p:nvSpPr>
        <p:spPr>
          <a:xfrm>
            <a:off x="330564" y="304579"/>
            <a:ext cx="7365636" cy="62615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70052978-5191-D08D-CAF5-D364E5BFFBF9}"/>
              </a:ext>
            </a:extLst>
          </p:cNvPr>
          <p:cNvSpPr>
            <a:spLocks noGrp="1"/>
          </p:cNvSpPr>
          <p:nvPr>
            <p:ph type="title"/>
          </p:nvPr>
        </p:nvSpPr>
        <p:spPr>
          <a:xfrm>
            <a:off x="565331" y="699622"/>
            <a:ext cx="6988628" cy="496098"/>
          </a:xfrm>
        </p:spPr>
        <p:txBody>
          <a:bodyPr/>
          <a:lstStyle/>
          <a:p>
            <a:r>
              <a:rPr lang="en-US" sz="4000" b="1" dirty="0"/>
              <a:t>Balancing Election Day Statistics</a:t>
            </a:r>
          </a:p>
        </p:txBody>
      </p:sp>
      <p:sp>
        <p:nvSpPr>
          <p:cNvPr id="3" name="Content Placeholder 2">
            <a:extLst>
              <a:ext uri="{FF2B5EF4-FFF2-40B4-BE49-F238E27FC236}">
                <a16:creationId xmlns:a16="http://schemas.microsoft.com/office/drawing/2014/main" id="{AA26F2A0-9683-6EBA-988A-E1F0B9B21060}"/>
              </a:ext>
            </a:extLst>
          </p:cNvPr>
          <p:cNvSpPr>
            <a:spLocks noGrp="1"/>
          </p:cNvSpPr>
          <p:nvPr>
            <p:ph idx="1"/>
          </p:nvPr>
        </p:nvSpPr>
        <p:spPr>
          <a:xfrm>
            <a:off x="565331" y="1790701"/>
            <a:ext cx="6991169" cy="4487816"/>
          </a:xfrm>
        </p:spPr>
        <p:txBody>
          <a:bodyPr/>
          <a:lstStyle/>
          <a:p>
            <a:pPr marL="320040" lvl="1" indent="-320040">
              <a:lnSpc>
                <a:spcPct val="100000"/>
              </a:lnSpc>
            </a:pPr>
            <a:r>
              <a:rPr lang="en-US" sz="2400" dirty="0">
                <a:solidFill>
                  <a:schemeClr val="tx2"/>
                </a:solidFill>
                <a:latin typeface="+mj-lt"/>
              </a:rPr>
              <a:t>If your DS200 public count, voter receipts, and voter signature certificates don’t match, call Elections HQ.</a:t>
            </a:r>
          </a:p>
          <a:p>
            <a:pPr marL="320040" lvl="1" indent="-320040">
              <a:lnSpc>
                <a:spcPct val="100000"/>
              </a:lnSpc>
            </a:pPr>
            <a:endParaRPr lang="en-US" sz="2400" dirty="0">
              <a:solidFill>
                <a:schemeClr val="tx2"/>
              </a:solidFill>
              <a:latin typeface="+mj-lt"/>
            </a:endParaRPr>
          </a:p>
          <a:p>
            <a:pPr marL="320040" lvl="1" indent="-320040">
              <a:lnSpc>
                <a:spcPct val="100000"/>
              </a:lnSpc>
            </a:pPr>
            <a:r>
              <a:rPr lang="en-US" sz="2400" dirty="0">
                <a:solidFill>
                  <a:schemeClr val="tx2"/>
                </a:solidFill>
                <a:latin typeface="+mj-lt"/>
              </a:rPr>
              <a:t>If the error is not identified, ballots may need to be rerun – city or county staff will assist.</a:t>
            </a:r>
          </a:p>
          <a:p>
            <a:pPr marL="320040" lvl="1" indent="-320040">
              <a:lnSpc>
                <a:spcPct val="100000"/>
              </a:lnSpc>
            </a:pPr>
            <a:endParaRPr lang="en-US" sz="2400" dirty="0">
              <a:solidFill>
                <a:schemeClr val="tx2"/>
              </a:solidFill>
              <a:latin typeface="+mj-lt"/>
            </a:endParaRPr>
          </a:p>
          <a:p>
            <a:pPr marL="320040" lvl="1" indent="-320040">
              <a:lnSpc>
                <a:spcPct val="100000"/>
              </a:lnSpc>
            </a:pPr>
            <a:r>
              <a:rPr lang="en-US" sz="2400" dirty="0">
                <a:solidFill>
                  <a:schemeClr val="tx2"/>
                </a:solidFill>
                <a:latin typeface="+mj-lt"/>
              </a:rPr>
              <a:t>Best practices:</a:t>
            </a:r>
          </a:p>
          <a:p>
            <a:pPr marL="685800" lvl="2" indent="-320040">
              <a:lnSpc>
                <a:spcPct val="100000"/>
              </a:lnSpc>
              <a:buFont typeface="Arial" panose="020B0604020202020204" pitchFamily="34" charset="0"/>
              <a:buChar char="•"/>
            </a:pPr>
            <a:r>
              <a:rPr lang="en-US" sz="2400" dirty="0">
                <a:solidFill>
                  <a:schemeClr val="tx2"/>
                </a:solidFill>
                <a:latin typeface="+mj-lt"/>
              </a:rPr>
              <a:t>Audit public count using the </a:t>
            </a:r>
            <a:r>
              <a:rPr lang="en-US" sz="2400" b="1" dirty="0">
                <a:solidFill>
                  <a:schemeClr val="tx2"/>
                </a:solidFill>
                <a:latin typeface="+mj-lt"/>
              </a:rPr>
              <a:t>Voter Receipt and Ballot Counter Audit Log</a:t>
            </a:r>
            <a:r>
              <a:rPr lang="en-US" sz="2400" dirty="0">
                <a:solidFill>
                  <a:schemeClr val="tx2"/>
                </a:solidFill>
                <a:latin typeface="+mj-lt"/>
              </a:rPr>
              <a:t> throughout the day to catch errors early.</a:t>
            </a:r>
          </a:p>
        </p:txBody>
      </p:sp>
      <p:pic>
        <p:nvPicPr>
          <p:cNvPr id="9" name="Graphic 8" descr="Clipboard with solid fill">
            <a:extLst>
              <a:ext uri="{FF2B5EF4-FFF2-40B4-BE49-F238E27FC236}">
                <a16:creationId xmlns:a16="http://schemas.microsoft.com/office/drawing/2014/main" id="{7A6AFC5E-AC33-4AE6-2994-723749B986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84180">
            <a:off x="8311270" y="1637955"/>
            <a:ext cx="3142226" cy="3142226"/>
          </a:xfrm>
          <a:prstGeom prst="rect">
            <a:avLst/>
          </a:prstGeom>
        </p:spPr>
      </p:pic>
      <p:pic>
        <p:nvPicPr>
          <p:cNvPr id="8" name="Graphic 7" descr="Clipboard with solid fill">
            <a:extLst>
              <a:ext uri="{FF2B5EF4-FFF2-40B4-BE49-F238E27FC236}">
                <a16:creationId xmlns:a16="http://schemas.microsoft.com/office/drawing/2014/main" id="{C2F54C1E-616E-5C5B-7841-85E05B04B0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84180">
            <a:off x="8196970" y="1498255"/>
            <a:ext cx="3142226" cy="3142226"/>
          </a:xfrm>
          <a:prstGeom prst="rect">
            <a:avLst/>
          </a:prstGeom>
        </p:spPr>
      </p:pic>
    </p:spTree>
    <p:custDataLst>
      <p:tags r:id="rId1"/>
    </p:custDataLst>
    <p:extLst>
      <p:ext uri="{BB962C8B-B14F-4D97-AF65-F5344CB8AC3E}">
        <p14:creationId xmlns:p14="http://schemas.microsoft.com/office/powerpoint/2010/main" val="4180190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7470E-AAAC-79DF-A5AC-8B4343CBBE79}"/>
            </a:ext>
          </a:extLst>
        </p:cNvPr>
        <p:cNvGrpSpPr/>
        <p:nvPr/>
      </p:nvGrpSpPr>
      <p:grpSpPr>
        <a:xfrm>
          <a:off x="0" y="0"/>
          <a:ext cx="0" cy="0"/>
          <a:chOff x="0" y="0"/>
          <a:chExt cx="0" cy="0"/>
        </a:xfrm>
      </p:grpSpPr>
      <p:pic>
        <p:nvPicPr>
          <p:cNvPr id="12" name="Picture Placeholder 11" descr="Close-up of person writing">
            <a:extLst>
              <a:ext uri="{FF2B5EF4-FFF2-40B4-BE49-F238E27FC236}">
                <a16:creationId xmlns:a16="http://schemas.microsoft.com/office/drawing/2014/main" id="{34D205F5-2C13-CD03-4D26-99766F5F4F2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660" t="282" r="55" b="11517"/>
          <a:stretch>
            <a:fillRect/>
          </a:stretch>
        </p:blipFill>
        <p:spPr>
          <a:xfrm>
            <a:off x="3848100" y="293688"/>
            <a:ext cx="8053250" cy="6271477"/>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4" name="Picture 3">
            <a:extLst>
              <a:ext uri="{FF2B5EF4-FFF2-40B4-BE49-F238E27FC236}">
                <a16:creationId xmlns:a16="http://schemas.microsoft.com/office/drawing/2014/main" id="{957D88E2-54D8-3537-13EC-957B30D2F8DB}"/>
              </a:ext>
            </a:extLst>
          </p:cNvPr>
          <p:cNvPicPr>
            <a:picLocks noChangeAspect="1"/>
          </p:cNvPicPr>
          <p:nvPr/>
        </p:nvPicPr>
        <p:blipFill>
          <a:blip r:embed="rId5"/>
          <a:stretch>
            <a:fillRect/>
          </a:stretch>
        </p:blipFill>
        <p:spPr>
          <a:xfrm>
            <a:off x="10802426" y="292835"/>
            <a:ext cx="661493" cy="652616"/>
          </a:xfrm>
          <a:prstGeom prst="rect">
            <a:avLst/>
          </a:prstGeom>
        </p:spPr>
      </p:pic>
      <p:sp>
        <p:nvSpPr>
          <p:cNvPr id="5" name="Rectangle 4">
            <a:extLst>
              <a:ext uri="{FF2B5EF4-FFF2-40B4-BE49-F238E27FC236}">
                <a16:creationId xmlns:a16="http://schemas.microsoft.com/office/drawing/2014/main" id="{CAFAD9C6-FEA7-A9EC-F405-F7DB32EB146E}"/>
              </a:ext>
            </a:extLst>
          </p:cNvPr>
          <p:cNvSpPr/>
          <p:nvPr/>
        </p:nvSpPr>
        <p:spPr>
          <a:xfrm>
            <a:off x="330564" y="273632"/>
            <a:ext cx="3796936" cy="629249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961EF26F-F506-8F5C-7636-693D47E676C4}"/>
              </a:ext>
            </a:extLst>
          </p:cNvPr>
          <p:cNvSpPr>
            <a:spLocks noGrp="1"/>
          </p:cNvSpPr>
          <p:nvPr>
            <p:ph type="ctrTitle" idx="4294967295"/>
          </p:nvPr>
        </p:nvSpPr>
        <p:spPr>
          <a:xfrm>
            <a:off x="933632" y="3135204"/>
            <a:ext cx="3435168" cy="1068496"/>
          </a:xfrm>
        </p:spPr>
        <p:txBody>
          <a:bodyPr/>
          <a:lstStyle/>
          <a:p>
            <a:r>
              <a:rPr lang="en-US" sz="4000" b="1" dirty="0"/>
              <a:t>Election Day Forms</a:t>
            </a:r>
          </a:p>
        </p:txBody>
      </p:sp>
    </p:spTree>
    <p:custDataLst>
      <p:tags r:id="rId1"/>
    </p:custDataLst>
    <p:extLst>
      <p:ext uri="{BB962C8B-B14F-4D97-AF65-F5344CB8AC3E}">
        <p14:creationId xmlns:p14="http://schemas.microsoft.com/office/powerpoint/2010/main" val="2580484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B1920-1A02-A7BE-8770-7A7302B89980}"/>
            </a:ext>
          </a:extLst>
        </p:cNvPr>
        <p:cNvGrpSpPr/>
        <p:nvPr/>
      </p:nvGrpSpPr>
      <p:grpSpPr>
        <a:xfrm>
          <a:off x="0" y="0"/>
          <a:ext cx="0" cy="0"/>
          <a:chOff x="0" y="0"/>
          <a:chExt cx="0" cy="0"/>
        </a:xfrm>
      </p:grpSpPr>
      <p:sp>
        <p:nvSpPr>
          <p:cNvPr id="6" name="Text Placeholder 22">
            <a:extLst>
              <a:ext uri="{FF2B5EF4-FFF2-40B4-BE49-F238E27FC236}">
                <a16:creationId xmlns:a16="http://schemas.microsoft.com/office/drawing/2014/main" id="{86FE8329-291A-A7AD-7541-9E17A6EF7330}"/>
              </a:ext>
            </a:extLst>
          </p:cNvPr>
          <p:cNvSpPr txBox="1">
            <a:spLocks/>
          </p:cNvSpPr>
          <p:nvPr/>
        </p:nvSpPr>
        <p:spPr>
          <a:xfrm flipV="1">
            <a:off x="290513" y="268287"/>
            <a:ext cx="11622087" cy="6292492"/>
          </a:xfrm>
          <a:custGeom>
            <a:avLst/>
            <a:gdLst>
              <a:gd name="connsiteX0" fmla="*/ 0 w 11622087"/>
              <a:gd name="connsiteY0" fmla="*/ 5881687 h 5881687"/>
              <a:gd name="connsiteX1" fmla="*/ 10657247 w 11622087"/>
              <a:gd name="connsiteY1" fmla="*/ 5881687 h 5881687"/>
              <a:gd name="connsiteX2" fmla="*/ 10657247 w 11622087"/>
              <a:gd name="connsiteY2" fmla="*/ 5404924 h 5881687"/>
              <a:gd name="connsiteX3" fmla="*/ 11134511 w 11622087"/>
              <a:gd name="connsiteY3" fmla="*/ 5404924 h 5881687"/>
              <a:gd name="connsiteX4" fmla="*/ 11134511 w 11622087"/>
              <a:gd name="connsiteY4" fmla="*/ 5881687 h 5881687"/>
              <a:gd name="connsiteX5" fmla="*/ 11622087 w 11622087"/>
              <a:gd name="connsiteY5" fmla="*/ 5881687 h 5881687"/>
              <a:gd name="connsiteX6" fmla="*/ 11622087 w 11622087"/>
              <a:gd name="connsiteY6" fmla="*/ 898663 h 5881687"/>
              <a:gd name="connsiteX7" fmla="*/ 10723424 w 11622087"/>
              <a:gd name="connsiteY7" fmla="*/ 0 h 5881687"/>
              <a:gd name="connsiteX8" fmla="*/ 0 w 11622087"/>
              <a:gd name="connsiteY8" fmla="*/ 0 h 58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2087" h="5881687">
                <a:moveTo>
                  <a:pt x="0" y="5881687"/>
                </a:moveTo>
                <a:lnTo>
                  <a:pt x="10657247" y="5881687"/>
                </a:lnTo>
                <a:lnTo>
                  <a:pt x="10657247" y="5404924"/>
                </a:lnTo>
                <a:lnTo>
                  <a:pt x="11134511" y="5404924"/>
                </a:lnTo>
                <a:lnTo>
                  <a:pt x="11134511" y="5881687"/>
                </a:lnTo>
                <a:lnTo>
                  <a:pt x="11622087" y="5881687"/>
                </a:lnTo>
                <a:lnTo>
                  <a:pt x="11622087" y="898663"/>
                </a:lnTo>
                <a:cubicBezTo>
                  <a:pt x="11622087" y="402345"/>
                  <a:pt x="11219742" y="0"/>
                  <a:pt x="10723424" y="0"/>
                </a:cubicBezTo>
                <a:lnTo>
                  <a:pt x="0" y="0"/>
                </a:lnTo>
                <a:close/>
              </a:path>
            </a:pathLst>
          </a:custGeom>
          <a:solidFill>
            <a:schemeClr val="bg2"/>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100" kern="1200" spc="-50" baseline="0">
                <a:solidFill>
                  <a:schemeClr val="tx1">
                    <a:lumMod val="75000"/>
                    <a:lumOff val="25000"/>
                  </a:schemeClr>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00" kern="1200" spc="-50" baseline="0">
                <a:solidFill>
                  <a:schemeClr val="tx1">
                    <a:lumMod val="75000"/>
                    <a:lumOff val="25000"/>
                  </a:schemeClr>
                </a:solidFill>
                <a:latin typeface="+mn-lt"/>
                <a:ea typeface="+mn-ea"/>
                <a:cs typeface="+mn-cs"/>
              </a:defRPr>
            </a:lvl2pPr>
            <a:lvl3pPr marL="228600" indent="0" algn="l" defTabSz="914400" rtl="0" eaLnBrk="1" latinLnBrk="0" hangingPunct="1">
              <a:lnSpc>
                <a:spcPct val="90000"/>
              </a:lnSpc>
              <a:spcBef>
                <a:spcPts val="500"/>
              </a:spcBef>
              <a:buFont typeface="Montserrat" panose="00000500000000000000" pitchFamily="2" charset="0"/>
              <a:buNone/>
              <a:defRPr sz="100" kern="1200" spc="-50" baseline="0">
                <a:solidFill>
                  <a:schemeClr val="tx1">
                    <a:lumMod val="75000"/>
                    <a:lumOff val="25000"/>
                  </a:schemeClr>
                </a:solidFill>
                <a:latin typeface="+mn-lt"/>
                <a:ea typeface="+mn-ea"/>
                <a:cs typeface="+mn-cs"/>
              </a:defRPr>
            </a:lvl3pPr>
            <a:lvl4pPr marL="457200" indent="0" algn="l" defTabSz="914400" rtl="0" eaLnBrk="1" latinLnBrk="0" hangingPunct="1">
              <a:lnSpc>
                <a:spcPct val="90000"/>
              </a:lnSpc>
              <a:spcBef>
                <a:spcPts val="500"/>
              </a:spcBef>
              <a:buFont typeface="Arial" panose="020B0604020202020204" pitchFamily="34" charset="0"/>
              <a:buNone/>
              <a:defRPr sz="100" kern="1200" spc="-50" baseline="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1800"/>
              </a:spcBef>
              <a:buFont typeface="Arial" panose="020B0604020202020204" pitchFamily="34" charset="0"/>
              <a:buNone/>
              <a:defRPr sz="1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1800"/>
              </a:spcBef>
              <a:buFont typeface="Arial" panose="020B0604020202020204" pitchFamily="34" charset="0"/>
              <a:buChar char="​"/>
              <a:defRPr sz="1400" b="1" kern="1200" cap="all" spc="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2" name="Title 1">
            <a:extLst>
              <a:ext uri="{FF2B5EF4-FFF2-40B4-BE49-F238E27FC236}">
                <a16:creationId xmlns:a16="http://schemas.microsoft.com/office/drawing/2014/main" id="{BDD6C6B7-3CCF-17B6-E6D1-830A848B4C5B}"/>
              </a:ext>
            </a:extLst>
          </p:cNvPr>
          <p:cNvSpPr>
            <a:spLocks noGrp="1"/>
          </p:cNvSpPr>
          <p:nvPr>
            <p:ph type="title"/>
          </p:nvPr>
        </p:nvSpPr>
        <p:spPr>
          <a:xfrm>
            <a:off x="623750" y="629761"/>
            <a:ext cx="11166566" cy="496098"/>
          </a:xfrm>
        </p:spPr>
        <p:txBody>
          <a:bodyPr/>
          <a:lstStyle/>
          <a:p>
            <a:r>
              <a:rPr lang="en-US" sz="4000" b="1" dirty="0"/>
              <a:t>Election Day Forms</a:t>
            </a:r>
          </a:p>
        </p:txBody>
      </p:sp>
      <p:sp>
        <p:nvSpPr>
          <p:cNvPr id="3" name="Content Placeholder 2">
            <a:extLst>
              <a:ext uri="{FF2B5EF4-FFF2-40B4-BE49-F238E27FC236}">
                <a16:creationId xmlns:a16="http://schemas.microsoft.com/office/drawing/2014/main" id="{C75A1020-3827-532D-28AC-ED810BECD9EC}"/>
              </a:ext>
            </a:extLst>
          </p:cNvPr>
          <p:cNvSpPr>
            <a:spLocks noGrp="1"/>
          </p:cNvSpPr>
          <p:nvPr>
            <p:ph idx="1"/>
          </p:nvPr>
        </p:nvSpPr>
        <p:spPr>
          <a:xfrm>
            <a:off x="623749" y="1536699"/>
            <a:ext cx="11044647" cy="5004028"/>
          </a:xfrm>
        </p:spPr>
        <p:txBody>
          <a:bodyPr/>
          <a:lstStyle/>
          <a:p>
            <a:pPr marL="320040" lvl="1" indent="-320040">
              <a:lnSpc>
                <a:spcPct val="100000"/>
              </a:lnSpc>
            </a:pPr>
            <a:r>
              <a:rPr lang="en-US" sz="2400" dirty="0">
                <a:solidFill>
                  <a:schemeClr val="tx2"/>
                </a:solidFill>
                <a:latin typeface="+mj-lt"/>
              </a:rPr>
              <a:t>Follow </a:t>
            </a:r>
            <a:r>
              <a:rPr lang="en-US" sz="2400" b="1" dirty="0">
                <a:solidFill>
                  <a:schemeClr val="tx2"/>
                </a:solidFill>
                <a:latin typeface="+mj-lt"/>
              </a:rPr>
              <a:t>Election Night Materials Return Checklist</a:t>
            </a:r>
          </a:p>
          <a:p>
            <a:pPr marL="320040" lvl="1" indent="-320040">
              <a:lnSpc>
                <a:spcPct val="100000"/>
              </a:lnSpc>
            </a:pPr>
            <a:r>
              <a:rPr lang="en-US" sz="2400" dirty="0">
                <a:solidFill>
                  <a:schemeClr val="tx2"/>
                </a:solidFill>
                <a:latin typeface="+mj-lt"/>
              </a:rPr>
              <a:t>Before completing results tapes, complete:</a:t>
            </a:r>
          </a:p>
          <a:p>
            <a:pPr marL="685800" lvl="2" indent="-320040">
              <a:lnSpc>
                <a:spcPct val="100000"/>
              </a:lnSpc>
              <a:buFont typeface="Arial" panose="020B0604020202020204" pitchFamily="34" charset="0"/>
              <a:buChar char="•"/>
            </a:pPr>
            <a:r>
              <a:rPr lang="en-US" sz="2400" b="1" dirty="0">
                <a:solidFill>
                  <a:schemeClr val="tx2"/>
                </a:solidFill>
                <a:latin typeface="+mj-lt"/>
              </a:rPr>
              <a:t>Official Precinct Certification Form</a:t>
            </a:r>
          </a:p>
          <a:p>
            <a:pPr marL="685800" lvl="2" indent="-320040">
              <a:lnSpc>
                <a:spcPct val="100000"/>
              </a:lnSpc>
              <a:buFont typeface="Arial" panose="020B0604020202020204" pitchFamily="34" charset="0"/>
              <a:buChar char="•"/>
            </a:pPr>
            <a:r>
              <a:rPr lang="en-US" sz="2400" b="1" dirty="0">
                <a:solidFill>
                  <a:schemeClr val="tx2"/>
                </a:solidFill>
                <a:latin typeface="+mj-lt"/>
              </a:rPr>
              <a:t>Ballot Tracking Form</a:t>
            </a:r>
          </a:p>
          <a:p>
            <a:pPr marL="685800" lvl="2" indent="-320040">
              <a:lnSpc>
                <a:spcPct val="100000"/>
              </a:lnSpc>
              <a:buFont typeface="Arial" panose="020B0604020202020204" pitchFamily="34" charset="0"/>
              <a:buChar char="•"/>
            </a:pPr>
            <a:r>
              <a:rPr lang="en-US" sz="2400" b="1" dirty="0">
                <a:solidFill>
                  <a:schemeClr val="tx2"/>
                </a:solidFill>
                <a:latin typeface="+mj-lt"/>
              </a:rPr>
              <a:t>Voter Statistics Worksheet</a:t>
            </a:r>
          </a:p>
          <a:p>
            <a:pPr marL="320040" lvl="1" indent="-320040">
              <a:lnSpc>
                <a:spcPct val="100000"/>
              </a:lnSpc>
            </a:pPr>
            <a:r>
              <a:rPr lang="en-US" sz="2400" spc="-70" dirty="0">
                <a:solidFill>
                  <a:schemeClr val="tx2"/>
                </a:solidFill>
                <a:latin typeface="+mj-lt"/>
              </a:rPr>
              <a:t>Voter Receipt and Ballot Counter Audit Log (every hour)</a:t>
            </a:r>
          </a:p>
          <a:p>
            <a:pPr marL="320040" lvl="1" indent="-320040">
              <a:lnSpc>
                <a:spcPct val="100000"/>
              </a:lnSpc>
            </a:pPr>
            <a:r>
              <a:rPr lang="en-US" sz="2400" dirty="0">
                <a:solidFill>
                  <a:schemeClr val="tx2"/>
                </a:solidFill>
                <a:latin typeface="+mj-lt"/>
              </a:rPr>
              <a:t>Election Day Incident Log</a:t>
            </a:r>
          </a:p>
          <a:p>
            <a:pPr marL="320040" lvl="1" indent="-320040">
              <a:lnSpc>
                <a:spcPct val="100000"/>
              </a:lnSpc>
            </a:pPr>
            <a:r>
              <a:rPr lang="en-US" sz="2400" dirty="0">
                <a:solidFill>
                  <a:schemeClr val="tx2"/>
                </a:solidFill>
                <a:latin typeface="+mj-lt"/>
              </a:rPr>
              <a:t>Voter Information Corrections form</a:t>
            </a:r>
          </a:p>
          <a:p>
            <a:pPr marL="320040" lvl="1" indent="-320040">
              <a:lnSpc>
                <a:spcPct val="100000"/>
              </a:lnSpc>
            </a:pPr>
            <a:r>
              <a:rPr lang="en-US" sz="2400" dirty="0">
                <a:solidFill>
                  <a:schemeClr val="tx2"/>
                </a:solidFill>
                <a:latin typeface="+mj-lt"/>
              </a:rPr>
              <a:t>Timesheet</a:t>
            </a:r>
          </a:p>
          <a:p>
            <a:pPr marL="320040" lvl="1" indent="-320040">
              <a:lnSpc>
                <a:spcPct val="100000"/>
              </a:lnSpc>
            </a:pPr>
            <a:r>
              <a:rPr lang="en-US" sz="2400" dirty="0">
                <a:solidFill>
                  <a:schemeClr val="tx2"/>
                </a:solidFill>
                <a:latin typeface="+mj-lt"/>
              </a:rPr>
              <a:t>Results tapes – w/ statistics &amp; signed</a:t>
            </a:r>
          </a:p>
          <a:p>
            <a:pPr marL="320040" lvl="1" indent="-320040">
              <a:lnSpc>
                <a:spcPct val="100000"/>
              </a:lnSpc>
            </a:pPr>
            <a:r>
              <a:rPr lang="en-US" sz="2400" dirty="0">
                <a:solidFill>
                  <a:schemeClr val="tx2"/>
                </a:solidFill>
                <a:latin typeface="+mj-lt"/>
              </a:rPr>
              <a:t>Closing Envelopes</a:t>
            </a:r>
          </a:p>
          <a:p>
            <a:pPr lvl="1">
              <a:lnSpc>
                <a:spcPct val="100000"/>
              </a:lnSpc>
            </a:pPr>
            <a:endParaRPr lang="en-US" sz="2600" dirty="0">
              <a:latin typeface="Lato" panose="020F0502020204030203" pitchFamily="34" charset="0"/>
            </a:endParaRPr>
          </a:p>
          <a:p>
            <a:pPr lvl="2">
              <a:lnSpc>
                <a:spcPct val="100000"/>
              </a:lnSpc>
            </a:pPr>
            <a:endParaRPr lang="en-US" sz="2600" dirty="0">
              <a:latin typeface="Lato" panose="020F0502020204030203" pitchFamily="34" charset="0"/>
            </a:endParaRPr>
          </a:p>
        </p:txBody>
      </p:sp>
      <p:sp>
        <p:nvSpPr>
          <p:cNvPr id="5" name="Slide Number Placeholder 4">
            <a:extLst>
              <a:ext uri="{FF2B5EF4-FFF2-40B4-BE49-F238E27FC236}">
                <a16:creationId xmlns:a16="http://schemas.microsoft.com/office/drawing/2014/main" id="{D8564AB1-F8B7-050A-40B0-CAD9417FD068}"/>
              </a:ext>
            </a:extLst>
          </p:cNvPr>
          <p:cNvSpPr>
            <a:spLocks noGrp="1"/>
          </p:cNvSpPr>
          <p:nvPr>
            <p:ph type="sldNum" sz="quarter" idx="12"/>
          </p:nvPr>
        </p:nvSpPr>
        <p:spPr/>
        <p:txBody>
          <a:bodyPr/>
          <a:lstStyle/>
          <a:p>
            <a:fld id="{E097BF52-0257-49D6-BB20-385A163947A0}" type="slidenum">
              <a:rPr lang="en-US" smtClean="0"/>
              <a:t>35</a:t>
            </a:fld>
            <a:endParaRPr lang="en-US"/>
          </a:p>
        </p:txBody>
      </p:sp>
      <p:pic>
        <p:nvPicPr>
          <p:cNvPr id="7" name="Picture 6">
            <a:extLst>
              <a:ext uri="{FF2B5EF4-FFF2-40B4-BE49-F238E27FC236}">
                <a16:creationId xmlns:a16="http://schemas.microsoft.com/office/drawing/2014/main" id="{BC1B5CFF-1C3C-5DDB-FD13-FB8506406D86}"/>
              </a:ext>
            </a:extLst>
          </p:cNvPr>
          <p:cNvPicPr>
            <a:picLocks noChangeAspect="1"/>
          </p:cNvPicPr>
          <p:nvPr/>
        </p:nvPicPr>
        <p:blipFill>
          <a:blip r:embed="rId4"/>
          <a:stretch>
            <a:fillRect/>
          </a:stretch>
        </p:blipFill>
        <p:spPr>
          <a:xfrm>
            <a:off x="10865926" y="267435"/>
            <a:ext cx="661493" cy="652616"/>
          </a:xfrm>
          <a:prstGeom prst="rect">
            <a:avLst/>
          </a:prstGeom>
        </p:spPr>
      </p:pic>
      <p:pic>
        <p:nvPicPr>
          <p:cNvPr id="11" name="Picture 10">
            <a:extLst>
              <a:ext uri="{FF2B5EF4-FFF2-40B4-BE49-F238E27FC236}">
                <a16:creationId xmlns:a16="http://schemas.microsoft.com/office/drawing/2014/main" id="{F88C266F-3888-A484-DC90-49F03B255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00767">
            <a:off x="8896958" y="2333629"/>
            <a:ext cx="2554271" cy="3305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1E32552B-F376-6C7A-B7BE-35123D863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58299">
            <a:off x="8631877" y="2124555"/>
            <a:ext cx="2502477" cy="323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91E9E6C-886F-B929-06B6-62FA51AAA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8337">
            <a:off x="8226182" y="1869128"/>
            <a:ext cx="2541732" cy="328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80420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1108-A108-8E43-021A-F5178F3DA5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D6E0C3-0C6D-C2B2-6200-1DB2397BD6EF}"/>
              </a:ext>
            </a:extLst>
          </p:cNvPr>
          <p:cNvSpPr/>
          <p:nvPr/>
        </p:nvSpPr>
        <p:spPr>
          <a:xfrm>
            <a:off x="330564" y="260932"/>
            <a:ext cx="3796936" cy="6328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293D678B-7729-A422-5E5C-A988FC940B7C}"/>
              </a:ext>
            </a:extLst>
          </p:cNvPr>
          <p:cNvSpPr>
            <a:spLocks noGrp="1"/>
          </p:cNvSpPr>
          <p:nvPr>
            <p:ph type="ctrTitle" idx="4294967295"/>
          </p:nvPr>
        </p:nvSpPr>
        <p:spPr>
          <a:xfrm>
            <a:off x="685800" y="3048000"/>
            <a:ext cx="2682875" cy="1480983"/>
          </a:xfrm>
        </p:spPr>
        <p:txBody>
          <a:bodyPr/>
          <a:lstStyle/>
          <a:p>
            <a:r>
              <a:rPr lang="en-US" sz="4000" b="1" dirty="0">
                <a:solidFill>
                  <a:schemeClr val="bg1"/>
                </a:solidFill>
              </a:rPr>
              <a:t>Conduct, Rules, and Restrictions</a:t>
            </a:r>
          </a:p>
        </p:txBody>
      </p:sp>
      <p:pic>
        <p:nvPicPr>
          <p:cNvPr id="12" name="Picture Placeholder 11">
            <a:extLst>
              <a:ext uri="{FF2B5EF4-FFF2-40B4-BE49-F238E27FC236}">
                <a16:creationId xmlns:a16="http://schemas.microsoft.com/office/drawing/2014/main" id="{93FD2065-1374-1923-BC8A-A0DD62FE420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4253" r="14253"/>
          <a:stretch/>
        </p:blipFill>
        <p:spPr>
          <a:xfrm>
            <a:off x="3481330" y="268287"/>
            <a:ext cx="8420020" cy="632227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4" name="Picture 3">
            <a:extLst>
              <a:ext uri="{FF2B5EF4-FFF2-40B4-BE49-F238E27FC236}">
                <a16:creationId xmlns:a16="http://schemas.microsoft.com/office/drawing/2014/main" id="{4DE2A332-BD80-1CE1-757E-F59284E77433}"/>
              </a:ext>
            </a:extLst>
          </p:cNvPr>
          <p:cNvPicPr>
            <a:picLocks noChangeAspect="1"/>
          </p:cNvPicPr>
          <p:nvPr/>
        </p:nvPicPr>
        <p:blipFill>
          <a:blip r:embed="rId5"/>
          <a:stretch>
            <a:fillRect/>
          </a:stretch>
        </p:blipFill>
        <p:spPr>
          <a:xfrm>
            <a:off x="10865926" y="267435"/>
            <a:ext cx="661493" cy="652616"/>
          </a:xfrm>
          <a:prstGeom prst="rect">
            <a:avLst/>
          </a:prstGeom>
        </p:spPr>
      </p:pic>
    </p:spTree>
    <p:custDataLst>
      <p:tags r:id="rId1"/>
    </p:custDataLst>
    <p:extLst>
      <p:ext uri="{BB962C8B-B14F-4D97-AF65-F5344CB8AC3E}">
        <p14:creationId xmlns:p14="http://schemas.microsoft.com/office/powerpoint/2010/main" val="1107016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22B7A-3FFA-A668-9F24-245927AE04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47921B-3AD4-1D7F-75AE-5B47846D9803}"/>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3" name="Content Placeholder 2">
            <a:extLst>
              <a:ext uri="{FF2B5EF4-FFF2-40B4-BE49-F238E27FC236}">
                <a16:creationId xmlns:a16="http://schemas.microsoft.com/office/drawing/2014/main" id="{A1C8288A-B4AD-5191-9957-357421C082DF}"/>
              </a:ext>
            </a:extLst>
          </p:cNvPr>
          <p:cNvSpPr>
            <a:spLocks noGrp="1"/>
          </p:cNvSpPr>
          <p:nvPr>
            <p:ph idx="1"/>
          </p:nvPr>
        </p:nvSpPr>
        <p:spPr>
          <a:xfrm>
            <a:off x="578031" y="1534977"/>
            <a:ext cx="10872022" cy="4807040"/>
          </a:xfrm>
        </p:spPr>
        <p:txBody>
          <a:bodyPr/>
          <a:lstStyle/>
          <a:p>
            <a:pPr marL="320040" lvl="1" indent="-320040">
              <a:lnSpc>
                <a:spcPct val="100000"/>
              </a:lnSpc>
              <a:spcBef>
                <a:spcPts val="0"/>
              </a:spcBef>
            </a:pPr>
            <a:r>
              <a:rPr lang="en-US" sz="2400" dirty="0">
                <a:solidFill>
                  <a:schemeClr val="tx2"/>
                </a:solidFill>
                <a:latin typeface="+mj-lt"/>
              </a:rPr>
              <a:t>Other than voters and election judges, the only external persons allowed in the polling place are:</a:t>
            </a:r>
          </a:p>
          <a:p>
            <a:pPr marL="320040" lvl="1" indent="-320040">
              <a:lnSpc>
                <a:spcPct val="100000"/>
              </a:lnSpc>
              <a:spcBef>
                <a:spcPts val="0"/>
              </a:spcBef>
            </a:pPr>
            <a:endParaRPr lang="en-US" sz="1600"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Representatives from the Minnesota Secretary of State, Hennepin County Auditor, Hennepin County Elections, and City Clerk’s Office</a:t>
            </a:r>
          </a:p>
          <a:p>
            <a:pPr marL="685800" lvl="2" indent="-320040">
              <a:lnSpc>
                <a:spcPct val="100000"/>
              </a:lnSpc>
              <a:spcBef>
                <a:spcPts val="0"/>
              </a:spcBef>
              <a:buFont typeface="Arial" panose="020B0604020202020204" pitchFamily="34" charset="0"/>
              <a:buChar char="•"/>
            </a:pPr>
            <a:endParaRPr lang="en-US"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Voters and their children</a:t>
            </a:r>
          </a:p>
          <a:p>
            <a:pPr marL="685800" lvl="2" indent="-320040">
              <a:lnSpc>
                <a:spcPct val="100000"/>
              </a:lnSpc>
              <a:spcBef>
                <a:spcPts val="0"/>
              </a:spcBef>
              <a:buFont typeface="Arial" panose="020B0604020202020204" pitchFamily="34" charset="0"/>
              <a:buChar char="•"/>
            </a:pPr>
            <a:endParaRPr lang="en-US"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Persons serving as a voucher or assisting a voter</a:t>
            </a:r>
          </a:p>
          <a:p>
            <a:pPr marL="685800" lvl="2" indent="-320040">
              <a:lnSpc>
                <a:spcPct val="100000"/>
              </a:lnSpc>
              <a:spcBef>
                <a:spcPts val="0"/>
              </a:spcBef>
              <a:buFont typeface="Arial" panose="020B0604020202020204" pitchFamily="34" charset="0"/>
              <a:buChar char="•"/>
            </a:pPr>
            <a:endParaRPr lang="en-US"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Authorized challengers</a:t>
            </a:r>
          </a:p>
          <a:p>
            <a:pPr marL="685800" lvl="2" indent="-320040">
              <a:lnSpc>
                <a:spcPct val="100000"/>
              </a:lnSpc>
              <a:spcBef>
                <a:spcPts val="0"/>
              </a:spcBef>
              <a:buFont typeface="Arial" panose="020B0604020202020204" pitchFamily="34" charset="0"/>
              <a:buChar char="•"/>
            </a:pPr>
            <a:endParaRPr lang="en-US"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Students and teachers</a:t>
            </a:r>
          </a:p>
          <a:p>
            <a:pPr marL="685800" lvl="2" indent="-320040">
              <a:lnSpc>
                <a:spcPct val="100000"/>
              </a:lnSpc>
              <a:spcBef>
                <a:spcPts val="0"/>
              </a:spcBef>
              <a:buFont typeface="Arial" panose="020B0604020202020204" pitchFamily="34" charset="0"/>
              <a:buChar char="•"/>
            </a:pPr>
            <a:endParaRPr lang="en-US"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Media (if credentials are presented)</a:t>
            </a:r>
          </a:p>
        </p:txBody>
      </p:sp>
      <p:sp>
        <p:nvSpPr>
          <p:cNvPr id="6" name="Rectangle 5">
            <a:extLst>
              <a:ext uri="{FF2B5EF4-FFF2-40B4-BE49-F238E27FC236}">
                <a16:creationId xmlns:a16="http://schemas.microsoft.com/office/drawing/2014/main" id="{D75D74CB-C1C5-F8F0-5FFE-0BE2920719EE}"/>
              </a:ext>
            </a:extLst>
          </p:cNvPr>
          <p:cNvSpPr/>
          <p:nvPr/>
        </p:nvSpPr>
        <p:spPr>
          <a:xfrm>
            <a:off x="283931" y="240483"/>
            <a:ext cx="11624138" cy="10041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340F5B56-5455-51CB-EEBD-B1279F098BB2}"/>
              </a:ext>
            </a:extLst>
          </p:cNvPr>
          <p:cNvSpPr>
            <a:spLocks noGrp="1"/>
          </p:cNvSpPr>
          <p:nvPr>
            <p:ph type="title"/>
          </p:nvPr>
        </p:nvSpPr>
        <p:spPr>
          <a:xfrm>
            <a:off x="565331" y="559922"/>
            <a:ext cx="11166566" cy="496098"/>
          </a:xfrm>
        </p:spPr>
        <p:txBody>
          <a:bodyPr/>
          <a:lstStyle/>
          <a:p>
            <a:r>
              <a:rPr lang="en-US" sz="4000" b="1" dirty="0">
                <a:solidFill>
                  <a:schemeClr val="bg1"/>
                </a:solidFill>
              </a:rPr>
              <a:t>Who is Allowed in the Polling Place?</a:t>
            </a:r>
          </a:p>
        </p:txBody>
      </p:sp>
      <p:sp>
        <p:nvSpPr>
          <p:cNvPr id="5" name="Slide Number Placeholder 4">
            <a:extLst>
              <a:ext uri="{FF2B5EF4-FFF2-40B4-BE49-F238E27FC236}">
                <a16:creationId xmlns:a16="http://schemas.microsoft.com/office/drawing/2014/main" id="{6B6999AF-2F2E-6279-61CD-FDF6B75FD57B}"/>
              </a:ext>
            </a:extLst>
          </p:cNvPr>
          <p:cNvSpPr>
            <a:spLocks noGrp="1"/>
          </p:cNvSpPr>
          <p:nvPr>
            <p:ph type="sldNum" sz="quarter" idx="12"/>
          </p:nvPr>
        </p:nvSpPr>
        <p:spPr/>
        <p:txBody>
          <a:bodyPr/>
          <a:lstStyle/>
          <a:p>
            <a:fld id="{E097BF52-0257-49D6-BB20-385A163947A0}" type="slidenum">
              <a:rPr lang="en-US" smtClean="0"/>
              <a:t>37</a:t>
            </a:fld>
            <a:endParaRPr lang="en-US"/>
          </a:p>
        </p:txBody>
      </p:sp>
      <p:pic>
        <p:nvPicPr>
          <p:cNvPr id="9" name="Graphic 8" descr="Thumbs up sign outline">
            <a:extLst>
              <a:ext uri="{FF2B5EF4-FFF2-40B4-BE49-F238E27FC236}">
                <a16:creationId xmlns:a16="http://schemas.microsoft.com/office/drawing/2014/main" id="{8CAABE02-0ECC-5126-9C76-F842A5FB3B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72500" y="3653295"/>
            <a:ext cx="2290049" cy="2290049"/>
          </a:xfrm>
          <a:prstGeom prst="rect">
            <a:avLst/>
          </a:prstGeom>
        </p:spPr>
      </p:pic>
      <p:pic>
        <p:nvPicPr>
          <p:cNvPr id="7" name="Graphic 6" descr="Thumbs up sign outline">
            <a:extLst>
              <a:ext uri="{FF2B5EF4-FFF2-40B4-BE49-F238E27FC236}">
                <a16:creationId xmlns:a16="http://schemas.microsoft.com/office/drawing/2014/main" id="{463E210A-9D74-565A-A52F-BA0B2F2256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09369" y="3588210"/>
            <a:ext cx="2290049" cy="2290049"/>
          </a:xfrm>
          <a:prstGeom prst="rect">
            <a:avLst/>
          </a:prstGeom>
        </p:spPr>
      </p:pic>
    </p:spTree>
    <p:custDataLst>
      <p:tags r:id="rId1"/>
    </p:custDataLst>
    <p:extLst>
      <p:ext uri="{BB962C8B-B14F-4D97-AF65-F5344CB8AC3E}">
        <p14:creationId xmlns:p14="http://schemas.microsoft.com/office/powerpoint/2010/main" val="115038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93EA-4758-1B6A-0D9C-626278D365D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935130-A2A5-DCA1-40BB-E3D9374739F7}"/>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3" name="Content Placeholder 2">
            <a:extLst>
              <a:ext uri="{FF2B5EF4-FFF2-40B4-BE49-F238E27FC236}">
                <a16:creationId xmlns:a16="http://schemas.microsoft.com/office/drawing/2014/main" id="{A31C438F-084F-3133-0773-A2EB38BD18E8}"/>
              </a:ext>
            </a:extLst>
          </p:cNvPr>
          <p:cNvSpPr>
            <a:spLocks noGrp="1"/>
          </p:cNvSpPr>
          <p:nvPr>
            <p:ph idx="1"/>
          </p:nvPr>
        </p:nvSpPr>
        <p:spPr>
          <a:xfrm>
            <a:off x="603430" y="1701800"/>
            <a:ext cx="11406237" cy="4979217"/>
          </a:xfrm>
        </p:spPr>
        <p:txBody>
          <a:bodyPr/>
          <a:lstStyle/>
          <a:p>
            <a:pPr marL="320040" lvl="1" indent="-320040">
              <a:lnSpc>
                <a:spcPct val="100000"/>
              </a:lnSpc>
            </a:pPr>
            <a:r>
              <a:rPr lang="en-US" sz="2400" dirty="0">
                <a:solidFill>
                  <a:schemeClr val="tx2"/>
                </a:solidFill>
                <a:latin typeface="+mj-lt"/>
              </a:rPr>
              <a:t>Only one challenger is allowed in the precinct for each party.</a:t>
            </a:r>
          </a:p>
          <a:p>
            <a:pPr marL="320040" lvl="1" indent="-320040">
              <a:lnSpc>
                <a:spcPct val="100000"/>
              </a:lnSpc>
            </a:pPr>
            <a:endParaRPr lang="en-US" sz="2400" dirty="0">
              <a:solidFill>
                <a:schemeClr val="tx2"/>
              </a:solidFill>
              <a:latin typeface="+mj-lt"/>
            </a:endParaRPr>
          </a:p>
          <a:p>
            <a:pPr marL="320040" lvl="1" indent="-320040">
              <a:lnSpc>
                <a:spcPct val="100000"/>
              </a:lnSpc>
            </a:pPr>
            <a:r>
              <a:rPr lang="en-US" sz="2400" spc="-70" dirty="0">
                <a:solidFill>
                  <a:schemeClr val="tx2"/>
                </a:solidFill>
                <a:latin typeface="+mj-lt"/>
              </a:rPr>
              <a:t>MN residents appointed by political party or candidate (must show appointment letter).</a:t>
            </a:r>
          </a:p>
          <a:p>
            <a:pPr marL="320040" lvl="1" indent="-320040">
              <a:lnSpc>
                <a:spcPct val="100000"/>
              </a:lnSpc>
            </a:pPr>
            <a:endParaRPr lang="en-US" sz="2400" spc="-70" dirty="0">
              <a:solidFill>
                <a:schemeClr val="tx2"/>
              </a:solidFill>
              <a:latin typeface="+mj-lt"/>
            </a:endParaRPr>
          </a:p>
          <a:p>
            <a:pPr marL="320040" lvl="1" indent="-320040">
              <a:lnSpc>
                <a:spcPct val="100000"/>
              </a:lnSpc>
            </a:pPr>
            <a:r>
              <a:rPr lang="en-US" sz="2400" spc="-100" dirty="0">
                <a:solidFill>
                  <a:schemeClr val="tx2"/>
                </a:solidFill>
                <a:latin typeface="+mj-lt"/>
              </a:rPr>
              <a:t>Challengers are allowed near the Poll Book Judges but may NOT view the poll book screen.</a:t>
            </a:r>
          </a:p>
          <a:p>
            <a:pPr marL="320040" lvl="1" indent="-320040">
              <a:lnSpc>
                <a:spcPct val="100000"/>
              </a:lnSpc>
            </a:pPr>
            <a:endParaRPr lang="en-US" sz="2400" spc="-90" dirty="0">
              <a:solidFill>
                <a:schemeClr val="tx2"/>
              </a:solidFill>
              <a:latin typeface="+mj-lt"/>
            </a:endParaRPr>
          </a:p>
          <a:p>
            <a:pPr marL="320040" lvl="1" indent="-320040">
              <a:lnSpc>
                <a:spcPct val="100000"/>
              </a:lnSpc>
            </a:pPr>
            <a:r>
              <a:rPr lang="en-US" sz="2400" b="1" dirty="0">
                <a:solidFill>
                  <a:schemeClr val="tx2"/>
                </a:solidFill>
                <a:latin typeface="+mj-lt"/>
              </a:rPr>
              <a:t>They Must Not:</a:t>
            </a:r>
          </a:p>
          <a:p>
            <a:pPr marL="0" lvl="1" indent="0">
              <a:lnSpc>
                <a:spcPct val="100000"/>
              </a:lnSpc>
              <a:buNone/>
            </a:pPr>
            <a:endParaRPr lang="en-US" sz="100" b="1" dirty="0">
              <a:solidFill>
                <a:schemeClr val="tx2"/>
              </a:solidFill>
              <a:latin typeface="+mj-lt"/>
            </a:endParaRPr>
          </a:p>
          <a:p>
            <a:pPr marL="685800" lvl="2" indent="-320040">
              <a:lnSpc>
                <a:spcPct val="100000"/>
              </a:lnSpc>
              <a:buFont typeface="Arial" panose="020B0604020202020204" pitchFamily="34" charset="0"/>
              <a:buChar char="•"/>
            </a:pPr>
            <a:r>
              <a:rPr lang="en-US" sz="2400" dirty="0">
                <a:solidFill>
                  <a:schemeClr val="tx2"/>
                </a:solidFill>
                <a:latin typeface="+mj-lt"/>
              </a:rPr>
              <a:t>Vouch for new registrations</a:t>
            </a:r>
          </a:p>
          <a:p>
            <a:pPr marL="685800" lvl="2" indent="-320040">
              <a:lnSpc>
                <a:spcPct val="100000"/>
              </a:lnSpc>
              <a:buFont typeface="Arial" panose="020B0604020202020204" pitchFamily="34" charset="0"/>
              <a:buChar char="•"/>
            </a:pPr>
            <a:r>
              <a:rPr lang="en-US" sz="2400" dirty="0">
                <a:solidFill>
                  <a:schemeClr val="tx2"/>
                </a:solidFill>
                <a:latin typeface="+mj-lt"/>
              </a:rPr>
              <a:t>Handle, inspect, or damage any election materials</a:t>
            </a:r>
          </a:p>
          <a:p>
            <a:pPr marL="685800" lvl="2" indent="-320040">
              <a:lnSpc>
                <a:spcPct val="100000"/>
              </a:lnSpc>
              <a:buFont typeface="Arial" panose="020B0604020202020204" pitchFamily="34" charset="0"/>
              <a:buChar char="•"/>
            </a:pPr>
            <a:r>
              <a:rPr lang="en-US" sz="2400" dirty="0">
                <a:solidFill>
                  <a:schemeClr val="tx2"/>
                </a:solidFill>
                <a:latin typeface="+mj-lt"/>
              </a:rPr>
              <a:t>Make lists or interfere with the election process</a:t>
            </a:r>
          </a:p>
        </p:txBody>
      </p:sp>
      <p:sp>
        <p:nvSpPr>
          <p:cNvPr id="6" name="Rectangle 5">
            <a:extLst>
              <a:ext uri="{FF2B5EF4-FFF2-40B4-BE49-F238E27FC236}">
                <a16:creationId xmlns:a16="http://schemas.microsoft.com/office/drawing/2014/main" id="{A4FB5DBC-92DE-F72D-13C6-ECE7478110F9}"/>
              </a:ext>
            </a:extLst>
          </p:cNvPr>
          <p:cNvSpPr/>
          <p:nvPr/>
        </p:nvSpPr>
        <p:spPr>
          <a:xfrm>
            <a:off x="283931" y="240483"/>
            <a:ext cx="11624138" cy="10041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C5663DFF-1FD5-0E6F-D9B1-9FEA9E492E4B}"/>
              </a:ext>
            </a:extLst>
          </p:cNvPr>
          <p:cNvSpPr>
            <a:spLocks noGrp="1"/>
          </p:cNvSpPr>
          <p:nvPr>
            <p:ph type="title"/>
          </p:nvPr>
        </p:nvSpPr>
        <p:spPr>
          <a:xfrm>
            <a:off x="603431" y="534522"/>
            <a:ext cx="11166566" cy="496098"/>
          </a:xfrm>
        </p:spPr>
        <p:txBody>
          <a:bodyPr/>
          <a:lstStyle/>
          <a:p>
            <a:r>
              <a:rPr lang="en-US" sz="4000" b="1" dirty="0">
                <a:solidFill>
                  <a:schemeClr val="bg1"/>
                </a:solidFill>
              </a:rPr>
              <a:t>Challengers</a:t>
            </a:r>
          </a:p>
        </p:txBody>
      </p:sp>
      <p:sp>
        <p:nvSpPr>
          <p:cNvPr id="5" name="Slide Number Placeholder 4">
            <a:extLst>
              <a:ext uri="{FF2B5EF4-FFF2-40B4-BE49-F238E27FC236}">
                <a16:creationId xmlns:a16="http://schemas.microsoft.com/office/drawing/2014/main" id="{E2A08C20-BD86-4F96-1D5E-1279E914244D}"/>
              </a:ext>
            </a:extLst>
          </p:cNvPr>
          <p:cNvSpPr>
            <a:spLocks noGrp="1"/>
          </p:cNvSpPr>
          <p:nvPr>
            <p:ph type="sldNum" sz="quarter" idx="12"/>
          </p:nvPr>
        </p:nvSpPr>
        <p:spPr/>
        <p:txBody>
          <a:bodyPr/>
          <a:lstStyle/>
          <a:p>
            <a:fld id="{E097BF52-0257-49D6-BB20-385A163947A0}" type="slidenum">
              <a:rPr lang="en-US" smtClean="0"/>
              <a:t>38</a:t>
            </a:fld>
            <a:endParaRPr lang="en-US"/>
          </a:p>
        </p:txBody>
      </p:sp>
      <p:pic>
        <p:nvPicPr>
          <p:cNvPr id="10" name="Graphic 9" descr="Thumbs Down outline">
            <a:extLst>
              <a:ext uri="{FF2B5EF4-FFF2-40B4-BE49-F238E27FC236}">
                <a16:creationId xmlns:a16="http://schemas.microsoft.com/office/drawing/2014/main" id="{97F6F4AB-DB45-9AE4-1E55-D43669B8A8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25510" y="4603486"/>
            <a:ext cx="1731010" cy="1731010"/>
          </a:xfrm>
          <a:prstGeom prst="rect">
            <a:avLst/>
          </a:prstGeom>
        </p:spPr>
      </p:pic>
      <p:pic>
        <p:nvPicPr>
          <p:cNvPr id="9" name="Graphic 8" descr="Thumbs Down outline">
            <a:extLst>
              <a:ext uri="{FF2B5EF4-FFF2-40B4-BE49-F238E27FC236}">
                <a16:creationId xmlns:a16="http://schemas.microsoft.com/office/drawing/2014/main" id="{C1BCA7A0-F247-2561-6A98-930372E5BA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64550" y="4541924"/>
            <a:ext cx="1731010" cy="1731010"/>
          </a:xfrm>
          <a:prstGeom prst="rect">
            <a:avLst/>
          </a:prstGeom>
        </p:spPr>
      </p:pic>
    </p:spTree>
    <p:custDataLst>
      <p:tags r:id="rId1"/>
    </p:custDataLst>
    <p:extLst>
      <p:ext uri="{BB962C8B-B14F-4D97-AF65-F5344CB8AC3E}">
        <p14:creationId xmlns:p14="http://schemas.microsoft.com/office/powerpoint/2010/main" val="2371004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DB84E-F817-8E06-0560-3BA039D876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99CAEED-DC6C-4C98-0A49-1039C1460B9C}"/>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28CBBBCA-CCAD-FB76-F1E4-46230890964A}"/>
              </a:ext>
            </a:extLst>
          </p:cNvPr>
          <p:cNvSpPr/>
          <p:nvPr/>
        </p:nvSpPr>
        <p:spPr>
          <a:xfrm>
            <a:off x="283931" y="240483"/>
            <a:ext cx="11624138" cy="10041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13385D9E-2605-D20A-3D04-81097482B5E1}"/>
              </a:ext>
            </a:extLst>
          </p:cNvPr>
          <p:cNvSpPr>
            <a:spLocks noGrp="1"/>
          </p:cNvSpPr>
          <p:nvPr>
            <p:ph type="title"/>
          </p:nvPr>
        </p:nvSpPr>
        <p:spPr>
          <a:xfrm>
            <a:off x="603431" y="547222"/>
            <a:ext cx="11166566" cy="496098"/>
          </a:xfrm>
        </p:spPr>
        <p:txBody>
          <a:bodyPr/>
          <a:lstStyle/>
          <a:p>
            <a:r>
              <a:rPr lang="en-US" sz="4000" b="1" dirty="0">
                <a:solidFill>
                  <a:schemeClr val="bg1"/>
                </a:solidFill>
              </a:rPr>
              <a:t>Challengers</a:t>
            </a:r>
          </a:p>
        </p:txBody>
      </p:sp>
      <p:sp>
        <p:nvSpPr>
          <p:cNvPr id="3" name="Content Placeholder 2">
            <a:extLst>
              <a:ext uri="{FF2B5EF4-FFF2-40B4-BE49-F238E27FC236}">
                <a16:creationId xmlns:a16="http://schemas.microsoft.com/office/drawing/2014/main" id="{2929AF59-B9C3-8302-49E8-59DAB8CDC5D2}"/>
              </a:ext>
            </a:extLst>
          </p:cNvPr>
          <p:cNvSpPr>
            <a:spLocks noGrp="1"/>
          </p:cNvSpPr>
          <p:nvPr>
            <p:ph idx="1"/>
          </p:nvPr>
        </p:nvSpPr>
        <p:spPr>
          <a:xfrm>
            <a:off x="603431" y="1725477"/>
            <a:ext cx="11166566" cy="4807040"/>
          </a:xfrm>
        </p:spPr>
        <p:txBody>
          <a:bodyPr/>
          <a:lstStyle/>
          <a:p>
            <a:pPr marL="320040" lvl="1" indent="-320040">
              <a:lnSpc>
                <a:spcPct val="100000"/>
              </a:lnSpc>
              <a:spcBef>
                <a:spcPts val="0"/>
              </a:spcBef>
            </a:pPr>
            <a:r>
              <a:rPr lang="en-US" sz="2400" dirty="0">
                <a:solidFill>
                  <a:schemeClr val="tx2"/>
                </a:solidFill>
                <a:latin typeface="+mj-lt"/>
              </a:rPr>
              <a:t>To challenge a voter, the challenger must:</a:t>
            </a:r>
          </a:p>
          <a:p>
            <a:pPr marL="320040" lvl="1" indent="-320040">
              <a:lnSpc>
                <a:spcPct val="100000"/>
              </a:lnSpc>
              <a:spcBef>
                <a:spcPts val="0"/>
              </a:spcBef>
            </a:pPr>
            <a:endParaRPr lang="en-US" sz="800" dirty="0">
              <a:solidFill>
                <a:schemeClr val="tx2"/>
              </a:solidFill>
              <a:latin typeface="+mj-lt"/>
            </a:endParaRPr>
          </a:p>
          <a:p>
            <a:pPr marL="320040" lvl="1" indent="-320040">
              <a:lnSpc>
                <a:spcPct val="100000"/>
              </a:lnSpc>
              <a:spcBef>
                <a:spcPts val="0"/>
              </a:spcBef>
            </a:pPr>
            <a:endParaRPr lang="en-US" sz="200"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Inform the Head Judge in writing of the reason for the challenge.</a:t>
            </a:r>
          </a:p>
          <a:p>
            <a:pPr marL="685800" lvl="2" indent="-320040">
              <a:lnSpc>
                <a:spcPct val="100000"/>
              </a:lnSpc>
              <a:spcBef>
                <a:spcPts val="0"/>
              </a:spcBef>
              <a:buFont typeface="Arial" panose="020B0604020202020204" pitchFamily="34" charset="0"/>
              <a:buChar char="•"/>
            </a:pPr>
            <a:endParaRPr lang="en-US" sz="800" dirty="0">
              <a:solidFill>
                <a:schemeClr val="tx2"/>
              </a:solidFill>
              <a:latin typeface="+mj-lt"/>
            </a:endParaRP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Challenger must complete </a:t>
            </a:r>
            <a:r>
              <a:rPr lang="en-US" sz="2400" b="1" dirty="0">
                <a:solidFill>
                  <a:schemeClr val="tx2"/>
                </a:solidFill>
                <a:latin typeface="+mj-lt"/>
              </a:rPr>
              <a:t>Oath of Challenge to Voter’s Eligibility</a:t>
            </a:r>
            <a:r>
              <a:rPr lang="en-US" sz="2400" dirty="0">
                <a:solidFill>
                  <a:schemeClr val="tx2"/>
                </a:solidFill>
                <a:latin typeface="+mj-lt"/>
              </a:rPr>
              <a:t> form and include grounds for their challenge.</a:t>
            </a:r>
          </a:p>
          <a:p>
            <a:pPr marL="320040" lvl="2"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Before resolving the challenge, call Elections HQ. A challenge must be applied to the voter’s record in the poll book.</a:t>
            </a:r>
          </a:p>
          <a:p>
            <a:pPr marL="320040" lvl="1"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When the poll book has synchronized with the updated challenge, use the same process as a challenged voter to resolve the challenge with the voter.</a:t>
            </a:r>
          </a:p>
        </p:txBody>
      </p:sp>
      <p:sp>
        <p:nvSpPr>
          <p:cNvPr id="5" name="Slide Number Placeholder 4">
            <a:extLst>
              <a:ext uri="{FF2B5EF4-FFF2-40B4-BE49-F238E27FC236}">
                <a16:creationId xmlns:a16="http://schemas.microsoft.com/office/drawing/2014/main" id="{B3B6D254-4008-FA3A-41BA-D3F1FA808452}"/>
              </a:ext>
            </a:extLst>
          </p:cNvPr>
          <p:cNvSpPr>
            <a:spLocks noGrp="1"/>
          </p:cNvSpPr>
          <p:nvPr>
            <p:ph type="sldNum" sz="quarter" idx="12"/>
          </p:nvPr>
        </p:nvSpPr>
        <p:spPr/>
        <p:txBody>
          <a:bodyPr/>
          <a:lstStyle/>
          <a:p>
            <a:fld id="{E097BF52-0257-49D6-BB20-385A163947A0}" type="slidenum">
              <a:rPr lang="en-US" smtClean="0"/>
              <a:t>39</a:t>
            </a:fld>
            <a:endParaRPr lang="en-US"/>
          </a:p>
        </p:txBody>
      </p:sp>
    </p:spTree>
    <p:custDataLst>
      <p:tags r:id="rId1"/>
    </p:custDataLst>
    <p:extLst>
      <p:ext uri="{BB962C8B-B14F-4D97-AF65-F5344CB8AC3E}">
        <p14:creationId xmlns:p14="http://schemas.microsoft.com/office/powerpoint/2010/main" val="364178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C035-BF60-8F19-A360-16E03754AC3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4B1E69-94D2-4903-BC86-5580CC4964A6}"/>
              </a:ext>
            </a:extLst>
          </p:cNvPr>
          <p:cNvSpPr>
            <a:spLocks noGrp="1"/>
          </p:cNvSpPr>
          <p:nvPr>
            <p:ph type="sldNum" sz="quarter" idx="14"/>
          </p:nvPr>
        </p:nvSpPr>
        <p:spPr/>
        <p:txBody>
          <a:bodyPr/>
          <a:lstStyle/>
          <a:p>
            <a:fld id="{E097BF52-0257-49D6-BB20-385A163947A0}" type="slidenum">
              <a:rPr lang="en-US" smtClean="0"/>
              <a:pPr/>
              <a:t>4</a:t>
            </a:fld>
            <a:endParaRPr lang="en-US"/>
          </a:p>
        </p:txBody>
      </p:sp>
      <p:sp>
        <p:nvSpPr>
          <p:cNvPr id="7" name="Text Placeholder 1">
            <a:extLst>
              <a:ext uri="{FF2B5EF4-FFF2-40B4-BE49-F238E27FC236}">
                <a16:creationId xmlns:a16="http://schemas.microsoft.com/office/drawing/2014/main" id="{4C668441-2E44-E69B-2B69-7CA5E99C80B9}"/>
              </a:ext>
            </a:extLst>
          </p:cNvPr>
          <p:cNvSpPr>
            <a:spLocks noGrp="1"/>
          </p:cNvSpPr>
          <p:nvPr>
            <p:ph type="body" sz="quarter" idx="16"/>
          </p:nvPr>
        </p:nvSpPr>
        <p:spPr>
          <a:xfrm flipV="1">
            <a:off x="290513" y="300945"/>
            <a:ext cx="11622087" cy="6208939"/>
          </a:xfrm>
          <a:solidFill>
            <a:schemeClr val="tx2">
              <a:lumMod val="20000"/>
              <a:lumOff val="80000"/>
            </a:schemeClr>
          </a:solidFill>
          <a:ln w="25400">
            <a:solidFill>
              <a:schemeClr val="tx2"/>
            </a:solidFill>
          </a:ln>
        </p:spPr>
        <p:txBody>
          <a:bodyPr/>
          <a:lstStyle/>
          <a:p>
            <a:endParaRPr lang="en-US" dirty="0">
              <a:solidFill>
                <a:schemeClr val="accent5">
                  <a:lumMod val="60000"/>
                  <a:lumOff val="40000"/>
                </a:schemeClr>
              </a:solidFill>
            </a:endParaRPr>
          </a:p>
        </p:txBody>
      </p:sp>
      <p:pic>
        <p:nvPicPr>
          <p:cNvPr id="11" name="Picture 10">
            <a:extLst>
              <a:ext uri="{FF2B5EF4-FFF2-40B4-BE49-F238E27FC236}">
                <a16:creationId xmlns:a16="http://schemas.microsoft.com/office/drawing/2014/main" id="{EAC41799-C91D-1E41-2309-67D0B2A64AE0}"/>
              </a:ext>
            </a:extLst>
          </p:cNvPr>
          <p:cNvPicPr>
            <a:picLocks noChangeAspect="1"/>
          </p:cNvPicPr>
          <p:nvPr/>
        </p:nvPicPr>
        <p:blipFill>
          <a:blip r:embed="rId4"/>
          <a:stretch>
            <a:fillRect/>
          </a:stretch>
        </p:blipFill>
        <p:spPr>
          <a:xfrm>
            <a:off x="10916726" y="291873"/>
            <a:ext cx="661493" cy="652616"/>
          </a:xfrm>
          <a:prstGeom prst="rect">
            <a:avLst/>
          </a:prstGeom>
        </p:spPr>
      </p:pic>
      <p:sp>
        <p:nvSpPr>
          <p:cNvPr id="12" name="Oval 11">
            <a:extLst>
              <a:ext uri="{FF2B5EF4-FFF2-40B4-BE49-F238E27FC236}">
                <a16:creationId xmlns:a16="http://schemas.microsoft.com/office/drawing/2014/main" id="{BA761CEA-12F3-BE8F-D826-8A029840F0F6}"/>
              </a:ext>
            </a:extLst>
          </p:cNvPr>
          <p:cNvSpPr/>
          <p:nvPr/>
        </p:nvSpPr>
        <p:spPr>
          <a:xfrm>
            <a:off x="1541048" y="2491014"/>
            <a:ext cx="9106423" cy="1828800"/>
          </a:xfrm>
          <a:prstGeom prst="ellipse">
            <a:avLst/>
          </a:prstGeom>
          <a:solidFill>
            <a:schemeClr val="accent3"/>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9" name="Title 2">
            <a:extLst>
              <a:ext uri="{FF2B5EF4-FFF2-40B4-BE49-F238E27FC236}">
                <a16:creationId xmlns:a16="http://schemas.microsoft.com/office/drawing/2014/main" id="{BC063055-2B46-0FB8-9884-1F57B2F996BE}"/>
              </a:ext>
            </a:extLst>
          </p:cNvPr>
          <p:cNvSpPr>
            <a:spLocks noGrp="1"/>
          </p:cNvSpPr>
          <p:nvPr>
            <p:ph type="title"/>
          </p:nvPr>
        </p:nvSpPr>
        <p:spPr>
          <a:xfrm>
            <a:off x="279400" y="3269294"/>
            <a:ext cx="11632836" cy="496098"/>
          </a:xfrm>
        </p:spPr>
        <p:txBody>
          <a:bodyPr/>
          <a:lstStyle/>
          <a:p>
            <a:pPr algn="ctr"/>
            <a:r>
              <a:rPr lang="en-US" sz="4000" b="1" dirty="0"/>
              <a:t>Introductions</a:t>
            </a:r>
          </a:p>
        </p:txBody>
      </p:sp>
      <p:pic>
        <p:nvPicPr>
          <p:cNvPr id="10" name="Graphic 9" descr="Megaphone with solid fill">
            <a:extLst>
              <a:ext uri="{FF2B5EF4-FFF2-40B4-BE49-F238E27FC236}">
                <a16:creationId xmlns:a16="http://schemas.microsoft.com/office/drawing/2014/main" id="{25C20D50-7BAF-623C-CC62-69A2E17B96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805" y="989630"/>
            <a:ext cx="3048458" cy="3048458"/>
          </a:xfrm>
          <a:prstGeom prst="rect">
            <a:avLst/>
          </a:prstGeom>
        </p:spPr>
      </p:pic>
      <p:pic>
        <p:nvPicPr>
          <p:cNvPr id="5" name="Graphic 4" descr="Megaphone with solid fill">
            <a:extLst>
              <a:ext uri="{FF2B5EF4-FFF2-40B4-BE49-F238E27FC236}">
                <a16:creationId xmlns:a16="http://schemas.microsoft.com/office/drawing/2014/main" id="{4499AFD9-430F-DAE6-8E7D-86D93EDF0FA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8833" y="944489"/>
            <a:ext cx="3048458" cy="3048458"/>
          </a:xfrm>
          <a:prstGeom prst="rect">
            <a:avLst/>
          </a:prstGeom>
        </p:spPr>
      </p:pic>
    </p:spTree>
    <p:custDataLst>
      <p:tags r:id="rId1"/>
    </p:custDataLst>
    <p:extLst>
      <p:ext uri="{BB962C8B-B14F-4D97-AF65-F5344CB8AC3E}">
        <p14:creationId xmlns:p14="http://schemas.microsoft.com/office/powerpoint/2010/main" val="1834955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C22F-6521-2133-97B6-EB63B308C8E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D634ED9-E3C4-6685-B6EB-32F67495B31A}"/>
              </a:ext>
            </a:extLst>
          </p:cNvPr>
          <p:cNvSpPr txBox="1">
            <a:spLocks/>
          </p:cNvSpPr>
          <p:nvPr/>
        </p:nvSpPr>
        <p:spPr>
          <a:xfrm rot="5400000">
            <a:off x="6381343" y="1073337"/>
            <a:ext cx="6274249" cy="4736736"/>
          </a:xfrm>
          <a:prstGeom prst="round1Rect">
            <a:avLst>
              <a:gd name="adj" fmla="val 50000"/>
            </a:avLst>
          </a:prstGeom>
          <a:solidFill>
            <a:schemeClr val="tx2">
              <a:lumMod val="20000"/>
              <a:lumOff val="80000"/>
            </a:schemeClr>
          </a:solidFill>
          <a:ln w="19050">
            <a:noFill/>
          </a:ln>
        </p:spPr>
        <p:txBody>
          <a:bodyPr vert="horz" lIns="182880" tIns="91440" rIns="91440" bIns="9144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spc="-5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spc="-50" baseline="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Montserrat" panose="00000500000000000000" pitchFamily="2" charset="0"/>
              <a:buNone/>
              <a:defRPr sz="1800" b="1" kern="1200" spc="-50" baseline="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spc="-50" baseline="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1800"/>
              </a:spcBef>
              <a:buFont typeface="Arial" panose="020B0604020202020204" pitchFamily="34" charset="0"/>
              <a:buNone/>
              <a:defRPr sz="1600" b="1" kern="1200" cap="none" spc="0" baseline="0">
                <a:solidFill>
                  <a:schemeClr val="tx1"/>
                </a:solidFill>
                <a:latin typeface="+mn-lt"/>
                <a:ea typeface="+mn-ea"/>
                <a:cs typeface="+mn-cs"/>
              </a:defRPr>
            </a:lvl5pPr>
            <a:lvl6pPr marL="2286000" indent="0" algn="l" defTabSz="914400" rtl="0" eaLnBrk="1" latinLnBrk="0" hangingPunct="1">
              <a:lnSpc>
                <a:spcPct val="90000"/>
              </a:lnSpc>
              <a:spcBef>
                <a:spcPts val="1800"/>
              </a:spcBef>
              <a:buFont typeface="Arial" panose="020B0604020202020204" pitchFamily="34" charset="0"/>
              <a:buNone/>
              <a:defRPr sz="1600" b="1" kern="1200" cap="all" spc="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400" dirty="0"/>
          </a:p>
        </p:txBody>
      </p:sp>
      <p:sp>
        <p:nvSpPr>
          <p:cNvPr id="8" name="Rectangle 7">
            <a:extLst>
              <a:ext uri="{FF2B5EF4-FFF2-40B4-BE49-F238E27FC236}">
                <a16:creationId xmlns:a16="http://schemas.microsoft.com/office/drawing/2014/main" id="{A9BACB51-1E54-2549-7ACA-906BF5981536}"/>
              </a:ext>
            </a:extLst>
          </p:cNvPr>
          <p:cNvSpPr/>
          <p:nvPr/>
        </p:nvSpPr>
        <p:spPr>
          <a:xfrm>
            <a:off x="330564" y="304580"/>
            <a:ext cx="6819536" cy="62742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00D7DD85-5DFE-1A5C-305A-FD01292A904F}"/>
              </a:ext>
            </a:extLst>
          </p:cNvPr>
          <p:cNvSpPr>
            <a:spLocks noGrp="1"/>
          </p:cNvSpPr>
          <p:nvPr>
            <p:ph type="title"/>
          </p:nvPr>
        </p:nvSpPr>
        <p:spPr>
          <a:xfrm>
            <a:off x="839287" y="902822"/>
            <a:ext cx="5256713" cy="496098"/>
          </a:xfrm>
        </p:spPr>
        <p:txBody>
          <a:bodyPr/>
          <a:lstStyle/>
          <a:p>
            <a:r>
              <a:rPr lang="en-US" sz="4000" b="1" dirty="0"/>
              <a:t>Campaign Activities</a:t>
            </a:r>
          </a:p>
        </p:txBody>
      </p:sp>
      <p:sp>
        <p:nvSpPr>
          <p:cNvPr id="3" name="Content Placeholder 2">
            <a:extLst>
              <a:ext uri="{FF2B5EF4-FFF2-40B4-BE49-F238E27FC236}">
                <a16:creationId xmlns:a16="http://schemas.microsoft.com/office/drawing/2014/main" id="{314FFAC9-BEAB-5A18-2004-E3E78F168977}"/>
              </a:ext>
            </a:extLst>
          </p:cNvPr>
          <p:cNvSpPr>
            <a:spLocks noGrp="1"/>
          </p:cNvSpPr>
          <p:nvPr>
            <p:ph idx="1"/>
          </p:nvPr>
        </p:nvSpPr>
        <p:spPr>
          <a:xfrm>
            <a:off x="839288" y="1997163"/>
            <a:ext cx="4819469" cy="2955838"/>
          </a:xfrm>
        </p:spPr>
        <p:txBody>
          <a:bodyPr/>
          <a:lstStyle/>
          <a:p>
            <a:pPr marL="0" lvl="1" indent="0">
              <a:lnSpc>
                <a:spcPct val="100000"/>
              </a:lnSpc>
              <a:buNone/>
            </a:pPr>
            <a:r>
              <a:rPr lang="en-US" sz="2400" dirty="0">
                <a:solidFill>
                  <a:schemeClr val="tx2"/>
                </a:solidFill>
                <a:latin typeface="+mj-lt"/>
              </a:rPr>
              <a:t>There can be no solicitation of voters or distribution of campaign materials within 100 feet of a building in which a polling place is located, or anywhere on the public property surrounding it.</a:t>
            </a:r>
          </a:p>
        </p:txBody>
      </p:sp>
      <p:sp>
        <p:nvSpPr>
          <p:cNvPr id="5" name="Slide Number Placeholder 4">
            <a:extLst>
              <a:ext uri="{FF2B5EF4-FFF2-40B4-BE49-F238E27FC236}">
                <a16:creationId xmlns:a16="http://schemas.microsoft.com/office/drawing/2014/main" id="{28F61A76-D6C8-A93C-5A97-B67AC7276A61}"/>
              </a:ext>
            </a:extLst>
          </p:cNvPr>
          <p:cNvSpPr>
            <a:spLocks noGrp="1"/>
          </p:cNvSpPr>
          <p:nvPr>
            <p:ph type="sldNum" sz="quarter" idx="12"/>
          </p:nvPr>
        </p:nvSpPr>
        <p:spPr/>
        <p:txBody>
          <a:bodyPr/>
          <a:lstStyle/>
          <a:p>
            <a:fld id="{E097BF52-0257-49D6-BB20-385A163947A0}" type="slidenum">
              <a:rPr lang="en-US" smtClean="0"/>
              <a:t>40</a:t>
            </a:fld>
            <a:endParaRPr lang="en-US"/>
          </a:p>
        </p:txBody>
      </p:sp>
      <p:sp>
        <p:nvSpPr>
          <p:cNvPr id="9" name="Oval 8">
            <a:extLst>
              <a:ext uri="{FF2B5EF4-FFF2-40B4-BE49-F238E27FC236}">
                <a16:creationId xmlns:a16="http://schemas.microsoft.com/office/drawing/2014/main" id="{CD5D1F6D-4B69-6DE9-4B29-A8B661BCF8D2}"/>
              </a:ext>
            </a:extLst>
          </p:cNvPr>
          <p:cNvSpPr/>
          <p:nvPr/>
        </p:nvSpPr>
        <p:spPr>
          <a:xfrm>
            <a:off x="7925164" y="3644900"/>
            <a:ext cx="3175000" cy="12319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6" name="Graphic 5" descr="Building with solid fill">
            <a:extLst>
              <a:ext uri="{FF2B5EF4-FFF2-40B4-BE49-F238E27FC236}">
                <a16:creationId xmlns:a16="http://schemas.microsoft.com/office/drawing/2014/main" id="{69BD188B-060C-FDFD-AC01-852CA558B9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1619" y="1544571"/>
            <a:ext cx="2933698" cy="2933698"/>
          </a:xfrm>
          <a:prstGeom prst="rect">
            <a:avLst/>
          </a:prstGeom>
        </p:spPr>
      </p:pic>
    </p:spTree>
    <p:custDataLst>
      <p:tags r:id="rId1"/>
    </p:custDataLst>
    <p:extLst>
      <p:ext uri="{BB962C8B-B14F-4D97-AF65-F5344CB8AC3E}">
        <p14:creationId xmlns:p14="http://schemas.microsoft.com/office/powerpoint/2010/main" val="1564663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C2532-C2F4-84AE-54D1-737B748705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413BEF-D6F1-2DDA-43D4-D22F3C684D94}"/>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87671C97-3969-79C0-4A03-F99648ECB6E8}"/>
              </a:ext>
            </a:extLst>
          </p:cNvPr>
          <p:cNvSpPr/>
          <p:nvPr/>
        </p:nvSpPr>
        <p:spPr>
          <a:xfrm>
            <a:off x="283931" y="240483"/>
            <a:ext cx="11624138" cy="10041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EC57D246-99D1-9CCE-506C-91AF328BED63}"/>
              </a:ext>
            </a:extLst>
          </p:cNvPr>
          <p:cNvSpPr>
            <a:spLocks noGrp="1"/>
          </p:cNvSpPr>
          <p:nvPr>
            <p:ph type="title"/>
          </p:nvPr>
        </p:nvSpPr>
        <p:spPr>
          <a:xfrm>
            <a:off x="584199" y="572622"/>
            <a:ext cx="3517901" cy="496098"/>
          </a:xfrm>
        </p:spPr>
        <p:txBody>
          <a:bodyPr/>
          <a:lstStyle/>
          <a:p>
            <a:r>
              <a:rPr lang="en-US" sz="4000" b="1" dirty="0">
                <a:solidFill>
                  <a:schemeClr val="bg1"/>
                </a:solidFill>
              </a:rPr>
              <a:t>Exit Polling</a:t>
            </a:r>
          </a:p>
        </p:txBody>
      </p:sp>
      <p:sp>
        <p:nvSpPr>
          <p:cNvPr id="3" name="Content Placeholder 2">
            <a:extLst>
              <a:ext uri="{FF2B5EF4-FFF2-40B4-BE49-F238E27FC236}">
                <a16:creationId xmlns:a16="http://schemas.microsoft.com/office/drawing/2014/main" id="{F026B8A8-2B0F-DB65-8963-57B22BBD54E5}"/>
              </a:ext>
            </a:extLst>
          </p:cNvPr>
          <p:cNvSpPr>
            <a:spLocks noGrp="1"/>
          </p:cNvSpPr>
          <p:nvPr>
            <p:ph idx="1"/>
          </p:nvPr>
        </p:nvSpPr>
        <p:spPr>
          <a:xfrm>
            <a:off x="584199" y="2095500"/>
            <a:ext cx="8890001" cy="4005216"/>
          </a:xfrm>
        </p:spPr>
        <p:txBody>
          <a:bodyPr/>
          <a:lstStyle/>
          <a:p>
            <a:pPr marL="320040" lvl="1" indent="-320040">
              <a:lnSpc>
                <a:spcPct val="100000"/>
              </a:lnSpc>
            </a:pPr>
            <a:r>
              <a:rPr lang="en-US" sz="2400" spc="-80" dirty="0">
                <a:solidFill>
                  <a:schemeClr val="tx2"/>
                </a:solidFill>
                <a:latin typeface="+mj-lt"/>
              </a:rPr>
              <a:t>Exit polls may be conducted anywhere outside the room being used as the polling place.</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Exit polls cannot be conducted within the polling place.</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Pollster must show ID and media credentials/letter to Head Judge.</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spc="-90" dirty="0">
                <a:solidFill>
                  <a:schemeClr val="tx2"/>
                </a:solidFill>
                <a:latin typeface="+mj-lt"/>
              </a:rPr>
              <a:t>Individual may only approach voter as they leave the polling place after having voted to </a:t>
            </a:r>
            <a:r>
              <a:rPr lang="en-US" sz="2400" dirty="0">
                <a:solidFill>
                  <a:schemeClr val="tx2"/>
                </a:solidFill>
                <a:latin typeface="+mj-lt"/>
              </a:rPr>
              <a:t>take an anonymous written questionnaire.</a:t>
            </a:r>
          </a:p>
        </p:txBody>
      </p:sp>
      <p:sp>
        <p:nvSpPr>
          <p:cNvPr id="5" name="Slide Number Placeholder 4">
            <a:extLst>
              <a:ext uri="{FF2B5EF4-FFF2-40B4-BE49-F238E27FC236}">
                <a16:creationId xmlns:a16="http://schemas.microsoft.com/office/drawing/2014/main" id="{60805763-2B94-CF33-1F3B-71ECB122774C}"/>
              </a:ext>
            </a:extLst>
          </p:cNvPr>
          <p:cNvSpPr>
            <a:spLocks noGrp="1"/>
          </p:cNvSpPr>
          <p:nvPr>
            <p:ph type="sldNum" sz="quarter" idx="12"/>
          </p:nvPr>
        </p:nvSpPr>
        <p:spPr/>
        <p:txBody>
          <a:bodyPr/>
          <a:lstStyle/>
          <a:p>
            <a:fld id="{E097BF52-0257-49D6-BB20-385A163947A0}" type="slidenum">
              <a:rPr lang="en-US" smtClean="0"/>
              <a:t>41</a:t>
            </a:fld>
            <a:endParaRPr lang="en-US"/>
          </a:p>
        </p:txBody>
      </p:sp>
      <p:pic>
        <p:nvPicPr>
          <p:cNvPr id="8" name="Graphic 7" descr="Bar chart outline">
            <a:extLst>
              <a:ext uri="{FF2B5EF4-FFF2-40B4-BE49-F238E27FC236}">
                <a16:creationId xmlns:a16="http://schemas.microsoft.com/office/drawing/2014/main" id="{C7E158B8-7DB9-4A7D-0891-A8426BB4AE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19721" y="2951710"/>
            <a:ext cx="2546795" cy="2546795"/>
          </a:xfrm>
          <a:prstGeom prst="rect">
            <a:avLst/>
          </a:prstGeom>
        </p:spPr>
      </p:pic>
    </p:spTree>
    <p:custDataLst>
      <p:tags r:id="rId1"/>
    </p:custDataLst>
    <p:extLst>
      <p:ext uri="{BB962C8B-B14F-4D97-AF65-F5344CB8AC3E}">
        <p14:creationId xmlns:p14="http://schemas.microsoft.com/office/powerpoint/2010/main" val="1483516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64ED-9C0F-E050-E9B6-86364D23B8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722B334-86EE-08CB-72FE-272B034E493D}"/>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8EB23BF5-8877-790C-DCCA-95EC118A2FFE}"/>
              </a:ext>
            </a:extLst>
          </p:cNvPr>
          <p:cNvSpPr/>
          <p:nvPr/>
        </p:nvSpPr>
        <p:spPr>
          <a:xfrm>
            <a:off x="283931" y="240483"/>
            <a:ext cx="11624138" cy="10041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FD1181CF-E38F-C80F-36C8-7FDB55E92719}"/>
              </a:ext>
            </a:extLst>
          </p:cNvPr>
          <p:cNvSpPr>
            <a:spLocks noGrp="1"/>
          </p:cNvSpPr>
          <p:nvPr>
            <p:ph type="title"/>
          </p:nvPr>
        </p:nvSpPr>
        <p:spPr>
          <a:xfrm>
            <a:off x="616131" y="547222"/>
            <a:ext cx="11166566" cy="496098"/>
          </a:xfrm>
        </p:spPr>
        <p:txBody>
          <a:bodyPr/>
          <a:lstStyle/>
          <a:p>
            <a:r>
              <a:rPr lang="en-US" sz="4000" b="1" dirty="0">
                <a:solidFill>
                  <a:schemeClr val="bg1"/>
                </a:solidFill>
              </a:rPr>
              <a:t>Media</a:t>
            </a:r>
          </a:p>
        </p:txBody>
      </p:sp>
      <p:sp>
        <p:nvSpPr>
          <p:cNvPr id="3" name="Content Placeholder 2">
            <a:extLst>
              <a:ext uri="{FF2B5EF4-FFF2-40B4-BE49-F238E27FC236}">
                <a16:creationId xmlns:a16="http://schemas.microsoft.com/office/drawing/2014/main" id="{2486B59D-4324-B7C8-7ED9-7AA3B019602B}"/>
              </a:ext>
            </a:extLst>
          </p:cNvPr>
          <p:cNvSpPr>
            <a:spLocks noGrp="1"/>
          </p:cNvSpPr>
          <p:nvPr>
            <p:ph idx="1"/>
          </p:nvPr>
        </p:nvSpPr>
        <p:spPr>
          <a:xfrm>
            <a:off x="603431" y="1638300"/>
            <a:ext cx="11166566" cy="5052197"/>
          </a:xfrm>
        </p:spPr>
        <p:txBody>
          <a:bodyPr/>
          <a:lstStyle/>
          <a:p>
            <a:pPr marL="320040" lvl="1" indent="-320040">
              <a:lnSpc>
                <a:spcPct val="100000"/>
              </a:lnSpc>
            </a:pPr>
            <a:r>
              <a:rPr lang="en-US" sz="2400" dirty="0">
                <a:solidFill>
                  <a:schemeClr val="tx2"/>
                </a:solidFill>
                <a:latin typeface="+mj-lt"/>
              </a:rPr>
              <a:t>Media may enter the polling place to observe.</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spc="-100" dirty="0">
                <a:solidFill>
                  <a:schemeClr val="tx2"/>
                </a:solidFill>
                <a:latin typeface="+mj-lt"/>
              </a:rPr>
              <a:t>Must present a photo ID and media credentials to the Head Judge.</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dirty="0">
                <a:solidFill>
                  <a:schemeClr val="tx2"/>
                </a:solidFill>
                <a:latin typeface="+mj-lt"/>
              </a:rPr>
              <a:t>Head Judge should call Elections HQ if media arrives.</a:t>
            </a:r>
          </a:p>
          <a:p>
            <a:pPr marL="320040" lvl="1" indent="-320040">
              <a:lnSpc>
                <a:spcPct val="100000"/>
              </a:lnSpc>
            </a:pPr>
            <a:endParaRPr lang="en-US" sz="1000" dirty="0">
              <a:solidFill>
                <a:schemeClr val="tx2"/>
              </a:solidFill>
              <a:latin typeface="+mj-lt"/>
            </a:endParaRPr>
          </a:p>
          <a:p>
            <a:pPr marL="320040" lvl="1" indent="-320040">
              <a:lnSpc>
                <a:spcPct val="100000"/>
              </a:lnSpc>
            </a:pPr>
            <a:r>
              <a:rPr lang="en-US" sz="2400" b="1" dirty="0">
                <a:solidFill>
                  <a:schemeClr val="tx2"/>
                </a:solidFill>
                <a:latin typeface="+mj-lt"/>
              </a:rPr>
              <a:t>While in the polling place, media must NOT:</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Approach within 6 ft of voter</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Converse with the voter while they are in the polling place</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Make a list of persons voting/not voting</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Interfere with the voting process or make voters/judges uncomfortable</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Look at the poll book screen</a:t>
            </a:r>
          </a:p>
        </p:txBody>
      </p:sp>
      <p:sp>
        <p:nvSpPr>
          <p:cNvPr id="5" name="Slide Number Placeholder 4">
            <a:extLst>
              <a:ext uri="{FF2B5EF4-FFF2-40B4-BE49-F238E27FC236}">
                <a16:creationId xmlns:a16="http://schemas.microsoft.com/office/drawing/2014/main" id="{C45280D4-5B91-C700-8925-335E45DC0EDA}"/>
              </a:ext>
            </a:extLst>
          </p:cNvPr>
          <p:cNvSpPr>
            <a:spLocks noGrp="1"/>
          </p:cNvSpPr>
          <p:nvPr>
            <p:ph type="sldNum" sz="quarter" idx="12"/>
          </p:nvPr>
        </p:nvSpPr>
        <p:spPr/>
        <p:txBody>
          <a:bodyPr/>
          <a:lstStyle/>
          <a:p>
            <a:fld id="{E097BF52-0257-49D6-BB20-385A163947A0}" type="slidenum">
              <a:rPr lang="en-US" smtClean="0"/>
              <a:t>42</a:t>
            </a:fld>
            <a:endParaRPr lang="en-US"/>
          </a:p>
        </p:txBody>
      </p:sp>
      <p:pic>
        <p:nvPicPr>
          <p:cNvPr id="8" name="Picture 7">
            <a:extLst>
              <a:ext uri="{FF2B5EF4-FFF2-40B4-BE49-F238E27FC236}">
                <a16:creationId xmlns:a16="http://schemas.microsoft.com/office/drawing/2014/main" id="{296D48FC-2AE3-0DC1-3C0E-AA5128771E01}"/>
              </a:ext>
            </a:extLst>
          </p:cNvPr>
          <p:cNvPicPr>
            <a:picLocks noChangeAspect="1"/>
          </p:cNvPicPr>
          <p:nvPr/>
        </p:nvPicPr>
        <p:blipFill>
          <a:blip r:embed="rId3">
            <a:extLst>
              <a:ext uri="{28A0092B-C50C-407E-A947-70E740481C1C}">
                <a14:useLocalDpi xmlns:a14="http://schemas.microsoft.com/office/drawing/2010/main" val="0"/>
              </a:ext>
            </a:extLst>
          </a:blip>
          <a:srcRect l="34418"/>
          <a:stretch>
            <a:fillRect/>
          </a:stretch>
        </p:blipFill>
        <p:spPr>
          <a:xfrm>
            <a:off x="9083837" y="1889584"/>
            <a:ext cx="2598780" cy="3066047"/>
          </a:xfrm>
          <a:prstGeom prst="rect">
            <a:avLst/>
          </a:prstGeom>
        </p:spPr>
      </p:pic>
    </p:spTree>
    <p:custDataLst>
      <p:tags r:id="rId1"/>
    </p:custDataLst>
    <p:extLst>
      <p:ext uri="{BB962C8B-B14F-4D97-AF65-F5344CB8AC3E}">
        <p14:creationId xmlns:p14="http://schemas.microsoft.com/office/powerpoint/2010/main" val="4129153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391D-E671-D9FB-AD4E-3A465C8585B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DC6BA9-EAA9-5EDD-7886-9884AA3800FC}"/>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2E714282-4136-0474-7449-29A6EA9F8C7C}"/>
              </a:ext>
            </a:extLst>
          </p:cNvPr>
          <p:cNvSpPr/>
          <p:nvPr/>
        </p:nvSpPr>
        <p:spPr>
          <a:xfrm>
            <a:off x="283931" y="240483"/>
            <a:ext cx="11624138" cy="10041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6D411CBD-691F-1624-96CC-26E6AF6192D9}"/>
              </a:ext>
            </a:extLst>
          </p:cNvPr>
          <p:cNvSpPr>
            <a:spLocks noGrp="1"/>
          </p:cNvSpPr>
          <p:nvPr>
            <p:ph type="title"/>
          </p:nvPr>
        </p:nvSpPr>
        <p:spPr>
          <a:xfrm>
            <a:off x="501831" y="547222"/>
            <a:ext cx="11166566" cy="496098"/>
          </a:xfrm>
        </p:spPr>
        <p:txBody>
          <a:bodyPr/>
          <a:lstStyle/>
          <a:p>
            <a:r>
              <a:rPr lang="en-US" sz="4000" b="1" dirty="0">
                <a:solidFill>
                  <a:schemeClr val="bg1"/>
                </a:solidFill>
              </a:rPr>
              <a:t>Campaign or Political Materials</a:t>
            </a:r>
          </a:p>
        </p:txBody>
      </p:sp>
      <p:sp>
        <p:nvSpPr>
          <p:cNvPr id="3" name="Content Placeholder 2">
            <a:extLst>
              <a:ext uri="{FF2B5EF4-FFF2-40B4-BE49-F238E27FC236}">
                <a16:creationId xmlns:a16="http://schemas.microsoft.com/office/drawing/2014/main" id="{C28DF2FC-C1F6-B2EB-BE61-4F4FEAD4B79E}"/>
              </a:ext>
            </a:extLst>
          </p:cNvPr>
          <p:cNvSpPr>
            <a:spLocks noGrp="1"/>
          </p:cNvSpPr>
          <p:nvPr>
            <p:ph idx="1"/>
          </p:nvPr>
        </p:nvSpPr>
        <p:spPr>
          <a:xfrm>
            <a:off x="501831" y="1512223"/>
            <a:ext cx="7317095" cy="6780877"/>
          </a:xfrm>
        </p:spPr>
        <p:txBody>
          <a:bodyPr/>
          <a:lstStyle/>
          <a:p>
            <a:pPr marL="320040" lvl="1" indent="-320040">
              <a:lnSpc>
                <a:spcPct val="100000"/>
              </a:lnSpc>
            </a:pPr>
            <a:r>
              <a:rPr lang="en-US" sz="2400" spc="-70" dirty="0">
                <a:solidFill>
                  <a:schemeClr val="tx2"/>
                </a:solidFill>
                <a:latin typeface="+mj-lt"/>
              </a:rPr>
              <a:t>Voters CANNOT display political materials specific to the current election. This includes:</a:t>
            </a:r>
          </a:p>
          <a:p>
            <a:pPr marL="685800" lvl="2" indent="-320040">
              <a:lnSpc>
                <a:spcPct val="100000"/>
              </a:lnSpc>
              <a:spcBef>
                <a:spcPts val="800"/>
              </a:spcBef>
              <a:buFont typeface="Arial" panose="020B0604020202020204" pitchFamily="34" charset="0"/>
              <a:buChar char="•"/>
            </a:pPr>
            <a:r>
              <a:rPr lang="en-US" sz="2400" dirty="0">
                <a:solidFill>
                  <a:schemeClr val="tx2"/>
                </a:solidFill>
                <a:latin typeface="+mj-lt"/>
              </a:rPr>
              <a:t>Items with the name or logo of a political party that has candidates on the ballot in the current election</a:t>
            </a:r>
          </a:p>
          <a:p>
            <a:pPr marL="685800" lvl="2" indent="-320040">
              <a:lnSpc>
                <a:spcPct val="100000"/>
              </a:lnSpc>
              <a:spcBef>
                <a:spcPts val="800"/>
              </a:spcBef>
              <a:buFont typeface="Arial" panose="020B0604020202020204" pitchFamily="34" charset="0"/>
              <a:buChar char="•"/>
            </a:pPr>
            <a:r>
              <a:rPr lang="en-US" sz="2400" dirty="0">
                <a:solidFill>
                  <a:schemeClr val="tx2"/>
                </a:solidFill>
                <a:latin typeface="+mj-lt"/>
              </a:rPr>
              <a:t>Items with the name or logo of a candidate on the ballot in the current election</a:t>
            </a:r>
          </a:p>
          <a:p>
            <a:pPr marL="685800" lvl="2" indent="-320040">
              <a:lnSpc>
                <a:spcPct val="100000"/>
              </a:lnSpc>
              <a:spcBef>
                <a:spcPts val="800"/>
              </a:spcBef>
              <a:buFont typeface="Arial" panose="020B0604020202020204" pitchFamily="34" charset="0"/>
              <a:buChar char="•"/>
            </a:pPr>
            <a:r>
              <a:rPr lang="en-US" sz="2400" dirty="0">
                <a:solidFill>
                  <a:schemeClr val="tx2"/>
                </a:solidFill>
                <a:latin typeface="+mj-lt"/>
              </a:rPr>
              <a:t>Items in support of or in opposition to any ballot questions in the current election</a:t>
            </a:r>
          </a:p>
          <a:p>
            <a:pPr marL="685800" lvl="2" indent="-320040">
              <a:lnSpc>
                <a:spcPct val="100000"/>
              </a:lnSpc>
              <a:buFont typeface="Arial" panose="020B0604020202020204" pitchFamily="34" charset="0"/>
              <a:buChar char="•"/>
            </a:pPr>
            <a:endParaRPr lang="en-US" sz="2400" dirty="0">
              <a:solidFill>
                <a:schemeClr val="tx2"/>
              </a:solidFill>
              <a:latin typeface="+mj-lt"/>
            </a:endParaRPr>
          </a:p>
          <a:p>
            <a:pPr marL="320040" lvl="1" indent="-320040">
              <a:lnSpc>
                <a:spcPct val="100000"/>
              </a:lnSpc>
            </a:pPr>
            <a:r>
              <a:rPr lang="en-US" sz="2400" dirty="0">
                <a:solidFill>
                  <a:schemeClr val="tx2"/>
                </a:solidFill>
                <a:latin typeface="+mj-lt"/>
              </a:rPr>
              <a:t>If a voter refuses to remove or cover the disallowed materials, allow them to vote but document in the Incident Log.</a:t>
            </a:r>
          </a:p>
        </p:txBody>
      </p:sp>
      <p:sp>
        <p:nvSpPr>
          <p:cNvPr id="5" name="Slide Number Placeholder 4">
            <a:extLst>
              <a:ext uri="{FF2B5EF4-FFF2-40B4-BE49-F238E27FC236}">
                <a16:creationId xmlns:a16="http://schemas.microsoft.com/office/drawing/2014/main" id="{995D6D47-17F2-9BDD-DB3A-1EE6474B96E7}"/>
              </a:ext>
            </a:extLst>
          </p:cNvPr>
          <p:cNvSpPr>
            <a:spLocks noGrp="1"/>
          </p:cNvSpPr>
          <p:nvPr>
            <p:ph type="sldNum" sz="quarter" idx="12"/>
          </p:nvPr>
        </p:nvSpPr>
        <p:spPr/>
        <p:txBody>
          <a:bodyPr/>
          <a:lstStyle/>
          <a:p>
            <a:fld id="{E097BF52-0257-49D6-BB20-385A163947A0}" type="slidenum">
              <a:rPr lang="en-US" smtClean="0"/>
              <a:t>43</a:t>
            </a:fld>
            <a:endParaRPr lang="en-US"/>
          </a:p>
        </p:txBody>
      </p:sp>
      <p:pic>
        <p:nvPicPr>
          <p:cNvPr id="10" name="Graphic 9" descr="Sign with solid fill">
            <a:extLst>
              <a:ext uri="{FF2B5EF4-FFF2-40B4-BE49-F238E27FC236}">
                <a16:creationId xmlns:a16="http://schemas.microsoft.com/office/drawing/2014/main" id="{FD6C6249-208A-B0CD-8956-49D0BC4D12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891886">
            <a:off x="9498285" y="2103080"/>
            <a:ext cx="2335614" cy="2335614"/>
          </a:xfrm>
          <a:prstGeom prst="rect">
            <a:avLst/>
          </a:prstGeom>
        </p:spPr>
      </p:pic>
      <p:pic>
        <p:nvPicPr>
          <p:cNvPr id="8" name="Graphic 7" descr="Shirt with solid fill">
            <a:extLst>
              <a:ext uri="{FF2B5EF4-FFF2-40B4-BE49-F238E27FC236}">
                <a16:creationId xmlns:a16="http://schemas.microsoft.com/office/drawing/2014/main" id="{6D3AFA42-A877-ECDD-83E7-6DF1DE037A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10662">
            <a:off x="8085486" y="3550949"/>
            <a:ext cx="2393955" cy="2393955"/>
          </a:xfrm>
          <a:prstGeom prst="rect">
            <a:avLst/>
          </a:prstGeom>
        </p:spPr>
      </p:pic>
      <p:pic>
        <p:nvPicPr>
          <p:cNvPr id="12" name="Graphic 11" descr="Baseball hat with solid fill">
            <a:extLst>
              <a:ext uri="{FF2B5EF4-FFF2-40B4-BE49-F238E27FC236}">
                <a16:creationId xmlns:a16="http://schemas.microsoft.com/office/drawing/2014/main" id="{FED9CC58-8B3E-B731-8016-06AB7BFFF6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30357" y="2054662"/>
            <a:ext cx="1505825" cy="1505825"/>
          </a:xfrm>
          <a:prstGeom prst="rect">
            <a:avLst/>
          </a:prstGeom>
        </p:spPr>
      </p:pic>
    </p:spTree>
    <p:custDataLst>
      <p:tags r:id="rId1"/>
    </p:custDataLst>
    <p:extLst>
      <p:ext uri="{BB962C8B-B14F-4D97-AF65-F5344CB8AC3E}">
        <p14:creationId xmlns:p14="http://schemas.microsoft.com/office/powerpoint/2010/main" val="3508225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AF103-DCA5-7D57-E12D-76D58BD72FA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866F54-A1A4-BB7B-77ED-E971A8E1E34E}"/>
              </a:ext>
            </a:extLst>
          </p:cNvPr>
          <p:cNvSpPr/>
          <p:nvPr/>
        </p:nvSpPr>
        <p:spPr>
          <a:xfrm>
            <a:off x="296274" y="260932"/>
            <a:ext cx="3796936" cy="632878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8" name="Picture Placeholder 11">
            <a:extLst>
              <a:ext uri="{FF2B5EF4-FFF2-40B4-BE49-F238E27FC236}">
                <a16:creationId xmlns:a16="http://schemas.microsoft.com/office/drawing/2014/main" id="{B8BF1647-033A-5CAE-F850-BC937EB5D90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4368" r="14368"/>
          <a:stretch/>
        </p:blipFill>
        <p:spPr>
          <a:xfrm>
            <a:off x="3481330" y="268287"/>
            <a:ext cx="8420020" cy="632227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9" name="Picture 8">
            <a:extLst>
              <a:ext uri="{FF2B5EF4-FFF2-40B4-BE49-F238E27FC236}">
                <a16:creationId xmlns:a16="http://schemas.microsoft.com/office/drawing/2014/main" id="{4F451F41-E777-B852-0B90-4EAF30F78552}"/>
              </a:ext>
            </a:extLst>
          </p:cNvPr>
          <p:cNvPicPr>
            <a:picLocks noChangeAspect="1"/>
          </p:cNvPicPr>
          <p:nvPr/>
        </p:nvPicPr>
        <p:blipFill>
          <a:blip r:embed="rId5"/>
          <a:stretch>
            <a:fillRect/>
          </a:stretch>
        </p:blipFill>
        <p:spPr>
          <a:xfrm>
            <a:off x="10865926" y="267435"/>
            <a:ext cx="661493" cy="652616"/>
          </a:xfrm>
          <a:prstGeom prst="rect">
            <a:avLst/>
          </a:prstGeom>
        </p:spPr>
      </p:pic>
      <p:sp>
        <p:nvSpPr>
          <p:cNvPr id="2" name="Title 1">
            <a:extLst>
              <a:ext uri="{FF2B5EF4-FFF2-40B4-BE49-F238E27FC236}">
                <a16:creationId xmlns:a16="http://schemas.microsoft.com/office/drawing/2014/main" id="{BE7E6BB7-0B13-6EFA-A719-D7BD747A096A}"/>
              </a:ext>
            </a:extLst>
          </p:cNvPr>
          <p:cNvSpPr>
            <a:spLocks noGrp="1"/>
          </p:cNvSpPr>
          <p:nvPr>
            <p:ph type="ctrTitle" idx="4294967295"/>
          </p:nvPr>
        </p:nvSpPr>
        <p:spPr>
          <a:xfrm>
            <a:off x="742950" y="3248234"/>
            <a:ext cx="2413635" cy="1480983"/>
          </a:xfrm>
        </p:spPr>
        <p:txBody>
          <a:bodyPr/>
          <a:lstStyle/>
          <a:p>
            <a:r>
              <a:rPr lang="en-US" sz="4000" b="1" dirty="0">
                <a:solidFill>
                  <a:schemeClr val="bg1"/>
                </a:solidFill>
              </a:rPr>
              <a:t>Emergency Plans and Security</a:t>
            </a:r>
          </a:p>
        </p:txBody>
      </p:sp>
    </p:spTree>
    <p:custDataLst>
      <p:tags r:id="rId1"/>
    </p:custDataLst>
    <p:extLst>
      <p:ext uri="{BB962C8B-B14F-4D97-AF65-F5344CB8AC3E}">
        <p14:creationId xmlns:p14="http://schemas.microsoft.com/office/powerpoint/2010/main" val="3027649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2386-65DD-55AA-37CD-A2CB95B14D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19321A4-DF3F-8AAC-FEDF-1190278C5BF8}"/>
              </a:ext>
            </a:extLst>
          </p:cNvPr>
          <p:cNvSpPr/>
          <p:nvPr/>
        </p:nvSpPr>
        <p:spPr>
          <a:xfrm>
            <a:off x="283933" y="279599"/>
            <a:ext cx="11624136"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D1895AA1-194C-7430-0F77-10E8565F0FFF}"/>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E6539D43-14B9-3FE5-548F-82251ACFEC62}"/>
              </a:ext>
            </a:extLst>
          </p:cNvPr>
          <p:cNvSpPr>
            <a:spLocks noGrp="1"/>
          </p:cNvSpPr>
          <p:nvPr>
            <p:ph type="title"/>
          </p:nvPr>
        </p:nvSpPr>
        <p:spPr>
          <a:xfrm>
            <a:off x="673281" y="537062"/>
            <a:ext cx="11166566" cy="496098"/>
          </a:xfrm>
        </p:spPr>
        <p:txBody>
          <a:bodyPr/>
          <a:lstStyle/>
          <a:p>
            <a:r>
              <a:rPr lang="en-US" sz="4000" b="1" dirty="0">
                <a:solidFill>
                  <a:schemeClr val="bg1"/>
                </a:solidFill>
              </a:rPr>
              <a:t>Emergency Plans</a:t>
            </a:r>
          </a:p>
        </p:txBody>
      </p:sp>
      <p:sp>
        <p:nvSpPr>
          <p:cNvPr id="3" name="Content Placeholder 2">
            <a:extLst>
              <a:ext uri="{FF2B5EF4-FFF2-40B4-BE49-F238E27FC236}">
                <a16:creationId xmlns:a16="http://schemas.microsoft.com/office/drawing/2014/main" id="{D6896782-B82B-4DF2-081E-99875B415C89}"/>
              </a:ext>
            </a:extLst>
          </p:cNvPr>
          <p:cNvSpPr>
            <a:spLocks noGrp="1"/>
          </p:cNvSpPr>
          <p:nvPr>
            <p:ph idx="1"/>
          </p:nvPr>
        </p:nvSpPr>
        <p:spPr>
          <a:xfrm>
            <a:off x="673281" y="1600199"/>
            <a:ext cx="9075306" cy="4903619"/>
          </a:xfrm>
        </p:spPr>
        <p:txBody>
          <a:bodyPr/>
          <a:lstStyle/>
          <a:p>
            <a:pPr marL="320040" lvl="1" indent="-320040">
              <a:lnSpc>
                <a:spcPct val="100000"/>
              </a:lnSpc>
              <a:spcBef>
                <a:spcPts val="0"/>
              </a:spcBef>
            </a:pPr>
            <a:r>
              <a:rPr lang="en-US" sz="2400" dirty="0">
                <a:solidFill>
                  <a:schemeClr val="tx2"/>
                </a:solidFill>
                <a:latin typeface="+mj-lt"/>
              </a:rPr>
              <a:t>All polling places should have a copy of emergency plan.</a:t>
            </a:r>
          </a:p>
          <a:p>
            <a:pPr marL="320040" lvl="1" indent="-320040">
              <a:lnSpc>
                <a:spcPct val="100000"/>
              </a:lnSpc>
              <a:spcBef>
                <a:spcPts val="0"/>
              </a:spcBef>
            </a:pPr>
            <a:endParaRPr lang="en-US" sz="24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Where/how to locate them</a:t>
            </a:r>
          </a:p>
          <a:p>
            <a:pPr marL="320040" lvl="1" indent="-320040">
              <a:lnSpc>
                <a:spcPct val="100000"/>
              </a:lnSpc>
              <a:spcBef>
                <a:spcPts val="0"/>
              </a:spcBef>
            </a:pPr>
            <a:endParaRPr lang="en-US" sz="24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Emergency Plans include:</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Election Site Safety Procedures</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Building Evacuation Plan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Building Designated Shelter Area Plan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Bomb Threat Checklist</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Polling Place Emergency Site Information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Picture Communication Aid</a:t>
            </a:r>
          </a:p>
        </p:txBody>
      </p:sp>
      <p:sp>
        <p:nvSpPr>
          <p:cNvPr id="5" name="Slide Number Placeholder 4">
            <a:extLst>
              <a:ext uri="{FF2B5EF4-FFF2-40B4-BE49-F238E27FC236}">
                <a16:creationId xmlns:a16="http://schemas.microsoft.com/office/drawing/2014/main" id="{87742B43-CEFF-FA09-D91D-A6605BAAB754}"/>
              </a:ext>
            </a:extLst>
          </p:cNvPr>
          <p:cNvSpPr>
            <a:spLocks noGrp="1"/>
          </p:cNvSpPr>
          <p:nvPr>
            <p:ph type="sldNum" sz="quarter" idx="12"/>
          </p:nvPr>
        </p:nvSpPr>
        <p:spPr/>
        <p:txBody>
          <a:bodyPr/>
          <a:lstStyle/>
          <a:p>
            <a:fld id="{E097BF52-0257-49D6-BB20-385A163947A0}" type="slidenum">
              <a:rPr lang="en-US" smtClean="0"/>
              <a:t>45</a:t>
            </a:fld>
            <a:endParaRPr lang="en-US"/>
          </a:p>
        </p:txBody>
      </p:sp>
      <p:pic>
        <p:nvPicPr>
          <p:cNvPr id="8" name="Graphic 7" descr="Blueprint with solid fill">
            <a:extLst>
              <a:ext uri="{FF2B5EF4-FFF2-40B4-BE49-F238E27FC236}">
                <a16:creationId xmlns:a16="http://schemas.microsoft.com/office/drawing/2014/main" id="{E94C0D8C-F8BC-5A66-870B-2BF4C6782B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92490" y="2396490"/>
            <a:ext cx="3122483" cy="3122483"/>
          </a:xfrm>
          <a:prstGeom prst="rect">
            <a:avLst/>
          </a:prstGeom>
        </p:spPr>
      </p:pic>
      <p:pic>
        <p:nvPicPr>
          <p:cNvPr id="9" name="Graphic 8" descr="Blueprint with solid fill">
            <a:extLst>
              <a:ext uri="{FF2B5EF4-FFF2-40B4-BE49-F238E27FC236}">
                <a16:creationId xmlns:a16="http://schemas.microsoft.com/office/drawing/2014/main" id="{C62B0F76-B929-22E4-9BD3-D4F9A578A27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16290" y="2331720"/>
            <a:ext cx="3122483" cy="3122483"/>
          </a:xfrm>
          <a:prstGeom prst="rect">
            <a:avLst/>
          </a:prstGeom>
        </p:spPr>
      </p:pic>
    </p:spTree>
    <p:custDataLst>
      <p:tags r:id="rId1"/>
    </p:custDataLst>
    <p:extLst>
      <p:ext uri="{BB962C8B-B14F-4D97-AF65-F5344CB8AC3E}">
        <p14:creationId xmlns:p14="http://schemas.microsoft.com/office/powerpoint/2010/main" val="1234584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79F69-A0DD-4C70-1686-228D9384EA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20E7214-7C4D-D956-799E-CF50A06C18E8}"/>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E447C7C0-5488-D400-9AC1-03B727E004F3}"/>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C721C501-349C-C815-9287-9F0A09A5AFD9}"/>
              </a:ext>
            </a:extLst>
          </p:cNvPr>
          <p:cNvSpPr>
            <a:spLocks noGrp="1"/>
          </p:cNvSpPr>
          <p:nvPr>
            <p:ph type="title"/>
          </p:nvPr>
        </p:nvSpPr>
        <p:spPr>
          <a:xfrm>
            <a:off x="673281" y="559922"/>
            <a:ext cx="11166566" cy="496098"/>
          </a:xfrm>
        </p:spPr>
        <p:txBody>
          <a:bodyPr/>
          <a:lstStyle/>
          <a:p>
            <a:r>
              <a:rPr lang="en-US" sz="4000" b="1" dirty="0">
                <a:solidFill>
                  <a:schemeClr val="bg1"/>
                </a:solidFill>
              </a:rPr>
              <a:t>Emergencies</a:t>
            </a:r>
          </a:p>
        </p:txBody>
      </p:sp>
      <p:sp>
        <p:nvSpPr>
          <p:cNvPr id="3" name="Content Placeholder 2">
            <a:extLst>
              <a:ext uri="{FF2B5EF4-FFF2-40B4-BE49-F238E27FC236}">
                <a16:creationId xmlns:a16="http://schemas.microsoft.com/office/drawing/2014/main" id="{A460CDC2-26A3-38FA-04B3-3B2242EF06A4}"/>
              </a:ext>
            </a:extLst>
          </p:cNvPr>
          <p:cNvSpPr>
            <a:spLocks noGrp="1"/>
          </p:cNvSpPr>
          <p:nvPr>
            <p:ph idx="1"/>
          </p:nvPr>
        </p:nvSpPr>
        <p:spPr>
          <a:xfrm>
            <a:off x="673281" y="1347774"/>
            <a:ext cx="10535137" cy="5281174"/>
          </a:xfrm>
        </p:spPr>
        <p:txBody>
          <a:bodyPr/>
          <a:lstStyle/>
          <a:p>
            <a:pPr marL="320040" lvl="1" indent="-320040">
              <a:lnSpc>
                <a:spcPct val="100000"/>
              </a:lnSpc>
              <a:spcBef>
                <a:spcPts val="0"/>
              </a:spcBef>
            </a:pPr>
            <a:r>
              <a:rPr lang="en-US" sz="2400" dirty="0">
                <a:solidFill>
                  <a:schemeClr val="tx2"/>
                </a:solidFill>
                <a:latin typeface="+mj-lt"/>
              </a:rPr>
              <a:t>It is appropriate to call 911 for problems or situations requiring a response from police, fire, or medical personnel.</a:t>
            </a:r>
          </a:p>
          <a:p>
            <a:pPr marL="320040" lvl="1" indent="-320040">
              <a:lnSpc>
                <a:spcPct val="100000"/>
              </a:lnSpc>
              <a:spcBef>
                <a:spcPts val="0"/>
              </a:spcBef>
            </a:pPr>
            <a:endParaRPr lang="en-US" sz="16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Use the following procedures:</a:t>
            </a:r>
          </a:p>
          <a:p>
            <a:pPr marL="777240" lvl="2" indent="-411480">
              <a:lnSpc>
                <a:spcPct val="100000"/>
              </a:lnSpc>
              <a:spcBef>
                <a:spcPts val="800"/>
              </a:spcBef>
              <a:buAutoNum type="arabicPeriod"/>
            </a:pPr>
            <a:r>
              <a:rPr lang="en-US" sz="2400" dirty="0">
                <a:solidFill>
                  <a:schemeClr val="tx2"/>
                </a:solidFill>
                <a:latin typeface="+mj-lt"/>
              </a:rPr>
              <a:t>Identify yourself as the Head Election Judge.</a:t>
            </a:r>
          </a:p>
          <a:p>
            <a:pPr marL="777240" lvl="2" indent="-411480">
              <a:lnSpc>
                <a:spcPct val="100000"/>
              </a:lnSpc>
              <a:spcBef>
                <a:spcPts val="800"/>
              </a:spcBef>
              <a:buAutoNum type="arabicPeriod"/>
            </a:pPr>
            <a:r>
              <a:rPr lang="en-US" sz="2400" dirty="0">
                <a:solidFill>
                  <a:schemeClr val="tx2"/>
                </a:solidFill>
                <a:latin typeface="+mj-lt"/>
              </a:rPr>
              <a:t>State the name and address of your polling place building and information about the location within the building.</a:t>
            </a:r>
          </a:p>
          <a:p>
            <a:pPr marL="777240" lvl="2" indent="-411480">
              <a:lnSpc>
                <a:spcPct val="100000"/>
              </a:lnSpc>
              <a:spcBef>
                <a:spcPts val="800"/>
              </a:spcBef>
              <a:buAutoNum type="arabicPeriod"/>
            </a:pPr>
            <a:r>
              <a:rPr lang="en-US" sz="2400" dirty="0">
                <a:solidFill>
                  <a:schemeClr val="tx2"/>
                </a:solidFill>
                <a:latin typeface="+mj-lt"/>
              </a:rPr>
              <a:t>Relate the circumstances and describe the situation. The more accurate the information, the better the dispatcher can respond.</a:t>
            </a:r>
          </a:p>
          <a:p>
            <a:pPr marL="777240" lvl="2" indent="-411480">
              <a:lnSpc>
                <a:spcPct val="100000"/>
              </a:lnSpc>
              <a:spcBef>
                <a:spcPts val="800"/>
              </a:spcBef>
              <a:buAutoNum type="arabicPeriod"/>
            </a:pPr>
            <a:r>
              <a:rPr lang="en-US" sz="2400" dirty="0">
                <a:solidFill>
                  <a:schemeClr val="tx2"/>
                </a:solidFill>
                <a:latin typeface="+mj-lt"/>
              </a:rPr>
              <a:t>After calling 911, call Elections Headquarters.</a:t>
            </a:r>
          </a:p>
          <a:p>
            <a:pPr marL="777240" lvl="2" indent="-411480">
              <a:lnSpc>
                <a:spcPct val="100000"/>
              </a:lnSpc>
              <a:spcBef>
                <a:spcPts val="800"/>
              </a:spcBef>
              <a:buAutoNum type="arabicPeriod"/>
            </a:pPr>
            <a:r>
              <a:rPr lang="en-US" sz="2400" dirty="0">
                <a:solidFill>
                  <a:schemeClr val="tx2"/>
                </a:solidFill>
                <a:latin typeface="+mj-lt"/>
              </a:rPr>
              <a:t>Record the situation in the Incident Log.</a:t>
            </a:r>
          </a:p>
          <a:p>
            <a:pPr marL="685800" lvl="2" indent="-320040">
              <a:lnSpc>
                <a:spcPct val="100000"/>
              </a:lnSpc>
              <a:spcBef>
                <a:spcPts val="600"/>
              </a:spcBef>
              <a:buAutoNum type="arabicPeriod"/>
            </a:pPr>
            <a:endParaRPr lang="en-US" sz="1200" dirty="0">
              <a:solidFill>
                <a:schemeClr val="tx2"/>
              </a:solidFill>
              <a:latin typeface="+mj-lt"/>
            </a:endParaRPr>
          </a:p>
          <a:p>
            <a:pPr marL="320040" lvl="3" indent="-320040">
              <a:lnSpc>
                <a:spcPct val="100000"/>
              </a:lnSpc>
              <a:spcBef>
                <a:spcPts val="0"/>
              </a:spcBef>
            </a:pPr>
            <a:r>
              <a:rPr lang="en-US" sz="2400" dirty="0">
                <a:solidFill>
                  <a:schemeClr val="tx2"/>
                </a:solidFill>
                <a:latin typeface="+mj-lt"/>
              </a:rPr>
              <a:t>Include time, description, name(s) of individual(s) involved (if known).</a:t>
            </a:r>
          </a:p>
        </p:txBody>
      </p:sp>
      <p:sp>
        <p:nvSpPr>
          <p:cNvPr id="5" name="Slide Number Placeholder 4">
            <a:extLst>
              <a:ext uri="{FF2B5EF4-FFF2-40B4-BE49-F238E27FC236}">
                <a16:creationId xmlns:a16="http://schemas.microsoft.com/office/drawing/2014/main" id="{D8DDB94B-9AAD-07B7-ADFD-18249B229686}"/>
              </a:ext>
            </a:extLst>
          </p:cNvPr>
          <p:cNvSpPr>
            <a:spLocks noGrp="1"/>
          </p:cNvSpPr>
          <p:nvPr>
            <p:ph type="sldNum" sz="quarter" idx="12"/>
          </p:nvPr>
        </p:nvSpPr>
        <p:spPr/>
        <p:txBody>
          <a:bodyPr/>
          <a:lstStyle/>
          <a:p>
            <a:fld id="{E097BF52-0257-49D6-BB20-385A163947A0}" type="slidenum">
              <a:rPr lang="en-US" smtClean="0"/>
              <a:t>46</a:t>
            </a:fld>
            <a:endParaRPr lang="en-US"/>
          </a:p>
        </p:txBody>
      </p:sp>
    </p:spTree>
    <p:custDataLst>
      <p:tags r:id="rId1"/>
    </p:custDataLst>
    <p:extLst>
      <p:ext uri="{BB962C8B-B14F-4D97-AF65-F5344CB8AC3E}">
        <p14:creationId xmlns:p14="http://schemas.microsoft.com/office/powerpoint/2010/main" val="2100711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6D001-5805-F28E-4FF2-82CB703969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5EF66C-12AF-3234-632A-962D4419EBAE}"/>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9" name="Graphic 8" descr="Siren with solid fill">
            <a:extLst>
              <a:ext uri="{FF2B5EF4-FFF2-40B4-BE49-F238E27FC236}">
                <a16:creationId xmlns:a16="http://schemas.microsoft.com/office/drawing/2014/main" id="{30B2F83B-2CE7-2590-F8DC-7DABF93182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66710" y="2609692"/>
            <a:ext cx="3123471" cy="3123471"/>
          </a:xfrm>
          <a:prstGeom prst="rect">
            <a:avLst/>
          </a:prstGeom>
        </p:spPr>
      </p:pic>
      <p:sp>
        <p:nvSpPr>
          <p:cNvPr id="6" name="Rectangle 5">
            <a:extLst>
              <a:ext uri="{FF2B5EF4-FFF2-40B4-BE49-F238E27FC236}">
                <a16:creationId xmlns:a16="http://schemas.microsoft.com/office/drawing/2014/main" id="{21F78803-B066-E985-99AF-17FD32C0FB87}"/>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A94071EA-DFB3-613F-95E3-189BC2E62C01}"/>
              </a:ext>
            </a:extLst>
          </p:cNvPr>
          <p:cNvSpPr>
            <a:spLocks noGrp="1"/>
          </p:cNvSpPr>
          <p:nvPr>
            <p:ph type="title"/>
          </p:nvPr>
        </p:nvSpPr>
        <p:spPr>
          <a:xfrm>
            <a:off x="810441" y="514202"/>
            <a:ext cx="7247709" cy="496098"/>
          </a:xfrm>
        </p:spPr>
        <p:txBody>
          <a:bodyPr/>
          <a:lstStyle/>
          <a:p>
            <a:r>
              <a:rPr lang="en-US" sz="4000" b="1" dirty="0">
                <a:solidFill>
                  <a:schemeClr val="bg1"/>
                </a:solidFill>
              </a:rPr>
              <a:t>Evacuation</a:t>
            </a:r>
          </a:p>
        </p:txBody>
      </p:sp>
      <p:sp>
        <p:nvSpPr>
          <p:cNvPr id="3" name="Content Placeholder 2">
            <a:extLst>
              <a:ext uri="{FF2B5EF4-FFF2-40B4-BE49-F238E27FC236}">
                <a16:creationId xmlns:a16="http://schemas.microsoft.com/office/drawing/2014/main" id="{D4A8A4C1-6704-3EB9-904A-9251BC5867B8}"/>
              </a:ext>
            </a:extLst>
          </p:cNvPr>
          <p:cNvSpPr>
            <a:spLocks noGrp="1"/>
          </p:cNvSpPr>
          <p:nvPr>
            <p:ph idx="1"/>
          </p:nvPr>
        </p:nvSpPr>
        <p:spPr>
          <a:xfrm>
            <a:off x="810441" y="1794510"/>
            <a:ext cx="6161859" cy="4421776"/>
          </a:xfrm>
        </p:spPr>
        <p:txBody>
          <a:bodyPr/>
          <a:lstStyle/>
          <a:p>
            <a:pPr marL="320040" lvl="1" indent="-320040">
              <a:lnSpc>
                <a:spcPct val="100000"/>
              </a:lnSpc>
            </a:pPr>
            <a:r>
              <a:rPr lang="en-US" sz="2400" dirty="0">
                <a:solidFill>
                  <a:schemeClr val="tx2"/>
                </a:solidFill>
                <a:latin typeface="+mj-lt"/>
              </a:rPr>
              <a:t>Evacuation may be required in the case of:</a:t>
            </a:r>
          </a:p>
          <a:p>
            <a:pPr marL="685800" lvl="2" indent="-320040">
              <a:lnSpc>
                <a:spcPct val="100000"/>
              </a:lnSpc>
              <a:buFont typeface="Arial" panose="020B0604020202020204" pitchFamily="34" charset="0"/>
              <a:buChar char="•"/>
            </a:pPr>
            <a:r>
              <a:rPr lang="en-US" sz="2400" dirty="0">
                <a:solidFill>
                  <a:schemeClr val="tx2"/>
                </a:solidFill>
                <a:latin typeface="+mj-lt"/>
              </a:rPr>
              <a:t>Fire alarm activation in the building</a:t>
            </a:r>
          </a:p>
          <a:p>
            <a:pPr marL="685800" lvl="2" indent="-320040">
              <a:lnSpc>
                <a:spcPct val="100000"/>
              </a:lnSpc>
              <a:buFont typeface="Arial" panose="020B0604020202020204" pitchFamily="34" charset="0"/>
              <a:buChar char="•"/>
            </a:pPr>
            <a:r>
              <a:rPr lang="en-US" sz="2400" dirty="0">
                <a:solidFill>
                  <a:schemeClr val="tx2"/>
                </a:solidFill>
                <a:latin typeface="+mj-lt"/>
              </a:rPr>
              <a:t>Gas leak</a:t>
            </a:r>
          </a:p>
          <a:p>
            <a:pPr marL="685800" lvl="2" indent="-320040">
              <a:lnSpc>
                <a:spcPct val="100000"/>
              </a:lnSpc>
              <a:buFont typeface="Arial" panose="020B0604020202020204" pitchFamily="34" charset="0"/>
              <a:buChar char="•"/>
            </a:pPr>
            <a:r>
              <a:rPr lang="en-US" sz="2400" dirty="0">
                <a:solidFill>
                  <a:schemeClr val="tx2"/>
                </a:solidFill>
                <a:latin typeface="+mj-lt"/>
              </a:rPr>
              <a:t>Security situation, such as a bomb threat</a:t>
            </a:r>
          </a:p>
          <a:p>
            <a:pPr marL="320040" lvl="2" indent="-320040">
              <a:lnSpc>
                <a:spcPct val="100000"/>
              </a:lnSpc>
            </a:pPr>
            <a:endParaRPr lang="en-US" dirty="0">
              <a:solidFill>
                <a:schemeClr val="tx2"/>
              </a:solidFill>
              <a:latin typeface="+mj-lt"/>
            </a:endParaRPr>
          </a:p>
          <a:p>
            <a:pPr marL="320040" lvl="1" indent="-320040">
              <a:lnSpc>
                <a:spcPct val="100000"/>
              </a:lnSpc>
            </a:pPr>
            <a:r>
              <a:rPr lang="en-US" sz="2400" dirty="0">
                <a:solidFill>
                  <a:schemeClr val="tx2"/>
                </a:solidFill>
                <a:latin typeface="+mj-lt"/>
              </a:rPr>
              <a:t>Head Judge is responsible for overseeing orderly evacuation and ensuring the election area has been evacuated and staff have assembled outside building.</a:t>
            </a:r>
          </a:p>
        </p:txBody>
      </p:sp>
      <p:sp>
        <p:nvSpPr>
          <p:cNvPr id="5" name="Slide Number Placeholder 4">
            <a:extLst>
              <a:ext uri="{FF2B5EF4-FFF2-40B4-BE49-F238E27FC236}">
                <a16:creationId xmlns:a16="http://schemas.microsoft.com/office/drawing/2014/main" id="{BE6535D3-2604-F20C-FB92-754A6A183D4B}"/>
              </a:ext>
            </a:extLst>
          </p:cNvPr>
          <p:cNvSpPr>
            <a:spLocks noGrp="1"/>
          </p:cNvSpPr>
          <p:nvPr>
            <p:ph type="sldNum" sz="quarter" idx="12"/>
          </p:nvPr>
        </p:nvSpPr>
        <p:spPr/>
        <p:txBody>
          <a:bodyPr/>
          <a:lstStyle/>
          <a:p>
            <a:fld id="{E097BF52-0257-49D6-BB20-385A163947A0}" type="slidenum">
              <a:rPr lang="en-US" smtClean="0"/>
              <a:t>47</a:t>
            </a:fld>
            <a:endParaRPr lang="en-US"/>
          </a:p>
        </p:txBody>
      </p:sp>
      <p:pic>
        <p:nvPicPr>
          <p:cNvPr id="8" name="Graphic 7" descr="Siren with solid fill">
            <a:extLst>
              <a:ext uri="{FF2B5EF4-FFF2-40B4-BE49-F238E27FC236}">
                <a16:creationId xmlns:a16="http://schemas.microsoft.com/office/drawing/2014/main" id="{827B16B9-0DEF-7CDD-0F0E-1F6354B3EB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78449" y="2535467"/>
            <a:ext cx="3123471" cy="3123471"/>
          </a:xfrm>
          <a:prstGeom prst="rect">
            <a:avLst/>
          </a:prstGeom>
        </p:spPr>
      </p:pic>
    </p:spTree>
    <p:custDataLst>
      <p:tags r:id="rId1"/>
    </p:custDataLst>
    <p:extLst>
      <p:ext uri="{BB962C8B-B14F-4D97-AF65-F5344CB8AC3E}">
        <p14:creationId xmlns:p14="http://schemas.microsoft.com/office/powerpoint/2010/main" val="1672323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514E-D3DA-75BF-4755-112912F7D3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EA55FB-8E51-80B5-B4C1-E01CF11E9E67}"/>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C30C7E89-FDAD-401C-8C36-170882CD4FD7}"/>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1" name="Rectangle 10">
            <a:extLst>
              <a:ext uri="{FF2B5EF4-FFF2-40B4-BE49-F238E27FC236}">
                <a16:creationId xmlns:a16="http://schemas.microsoft.com/office/drawing/2014/main" id="{57A8C6F9-8FAD-604A-5B08-9FC3C155B20F}"/>
              </a:ext>
            </a:extLst>
          </p:cNvPr>
          <p:cNvSpPr/>
          <p:nvPr/>
        </p:nvSpPr>
        <p:spPr>
          <a:xfrm>
            <a:off x="9719311" y="960120"/>
            <a:ext cx="1676400" cy="145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0" name="Rectangle 9">
            <a:extLst>
              <a:ext uri="{FF2B5EF4-FFF2-40B4-BE49-F238E27FC236}">
                <a16:creationId xmlns:a16="http://schemas.microsoft.com/office/drawing/2014/main" id="{5F8AA444-E15E-02F0-B24E-CFE0B875BD93}"/>
              </a:ext>
            </a:extLst>
          </p:cNvPr>
          <p:cNvSpPr/>
          <p:nvPr/>
        </p:nvSpPr>
        <p:spPr>
          <a:xfrm>
            <a:off x="9406890" y="742541"/>
            <a:ext cx="240030" cy="1669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9" name="Graphic 8" descr="Blueprint with solid fill">
            <a:extLst>
              <a:ext uri="{FF2B5EF4-FFF2-40B4-BE49-F238E27FC236}">
                <a16:creationId xmlns:a16="http://schemas.microsoft.com/office/drawing/2014/main" id="{183F4478-D1D5-1438-D5FA-25A74F83DB3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85266" y="343435"/>
            <a:ext cx="2555521" cy="2555521"/>
          </a:xfrm>
          <a:prstGeom prst="rect">
            <a:avLst/>
          </a:prstGeom>
        </p:spPr>
      </p:pic>
      <p:sp>
        <p:nvSpPr>
          <p:cNvPr id="2" name="Title 1">
            <a:extLst>
              <a:ext uri="{FF2B5EF4-FFF2-40B4-BE49-F238E27FC236}">
                <a16:creationId xmlns:a16="http://schemas.microsoft.com/office/drawing/2014/main" id="{58FEF737-7F1E-2DED-5CAD-B399886CD905}"/>
              </a:ext>
            </a:extLst>
          </p:cNvPr>
          <p:cNvSpPr>
            <a:spLocks noGrp="1"/>
          </p:cNvSpPr>
          <p:nvPr>
            <p:ph type="title"/>
          </p:nvPr>
        </p:nvSpPr>
        <p:spPr>
          <a:xfrm>
            <a:off x="650421" y="548492"/>
            <a:ext cx="11166566" cy="496098"/>
          </a:xfrm>
        </p:spPr>
        <p:txBody>
          <a:bodyPr/>
          <a:lstStyle/>
          <a:p>
            <a:r>
              <a:rPr lang="en-US" sz="4000" b="1" dirty="0">
                <a:solidFill>
                  <a:schemeClr val="bg1"/>
                </a:solidFill>
              </a:rPr>
              <a:t>Evacuation</a:t>
            </a:r>
          </a:p>
        </p:txBody>
      </p:sp>
      <p:sp>
        <p:nvSpPr>
          <p:cNvPr id="3" name="Content Placeholder 2">
            <a:extLst>
              <a:ext uri="{FF2B5EF4-FFF2-40B4-BE49-F238E27FC236}">
                <a16:creationId xmlns:a16="http://schemas.microsoft.com/office/drawing/2014/main" id="{D0FE9064-F18F-2AD8-93DA-40ECFC46BAA9}"/>
              </a:ext>
            </a:extLst>
          </p:cNvPr>
          <p:cNvSpPr>
            <a:spLocks noGrp="1"/>
          </p:cNvSpPr>
          <p:nvPr>
            <p:ph idx="1"/>
          </p:nvPr>
        </p:nvSpPr>
        <p:spPr>
          <a:xfrm>
            <a:off x="650420" y="1417320"/>
            <a:ext cx="11257648" cy="5088355"/>
          </a:xfrm>
        </p:spPr>
        <p:txBody>
          <a:bodyPr/>
          <a:lstStyle/>
          <a:p>
            <a:pPr marL="320040" lvl="1" indent="-320040">
              <a:lnSpc>
                <a:spcPct val="100000"/>
              </a:lnSpc>
              <a:spcBef>
                <a:spcPts val="0"/>
              </a:spcBef>
            </a:pPr>
            <a:r>
              <a:rPr lang="en-US" sz="2400" dirty="0">
                <a:solidFill>
                  <a:schemeClr val="tx2"/>
                </a:solidFill>
                <a:latin typeface="+mj-lt"/>
              </a:rPr>
              <a:t>Evacuation procedures:</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Designate election judges to assist voters evacuating.</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Designate other judges to perform immediate security tasks </a:t>
            </a:r>
            <a:br>
              <a:rPr lang="en-US" sz="2400" dirty="0">
                <a:solidFill>
                  <a:schemeClr val="tx2"/>
                </a:solidFill>
                <a:latin typeface="+mj-lt"/>
              </a:rPr>
            </a:br>
            <a:r>
              <a:rPr lang="en-US" sz="2400" dirty="0">
                <a:solidFill>
                  <a:schemeClr val="tx2"/>
                </a:solidFill>
                <a:latin typeface="+mj-lt"/>
              </a:rPr>
              <a:t>to secure election materials (if time/situation permits).</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Take the following actions ONLY if emergency conditions safely allow:</a:t>
            </a:r>
          </a:p>
          <a:p>
            <a:pPr marL="685800" lvl="2" indent="-320040">
              <a:lnSpc>
                <a:spcPct val="100000"/>
              </a:lnSpc>
              <a:spcBef>
                <a:spcPts val="0"/>
              </a:spcBef>
              <a:buFont typeface="Arial" panose="020B0604020202020204" pitchFamily="34" charset="0"/>
              <a:buChar char="•"/>
            </a:pPr>
            <a:endParaRPr lang="en-US" sz="1000" dirty="0">
              <a:solidFill>
                <a:schemeClr val="tx2"/>
              </a:solidFill>
              <a:latin typeface="+mj-lt"/>
            </a:endParaRPr>
          </a:p>
          <a:p>
            <a:pPr marL="320040" lvl="3" indent="-320040">
              <a:lnSpc>
                <a:spcPct val="100000"/>
              </a:lnSpc>
              <a:spcBef>
                <a:spcPts val="0"/>
              </a:spcBef>
            </a:pPr>
            <a:r>
              <a:rPr lang="en-US" sz="2400" dirty="0">
                <a:solidFill>
                  <a:schemeClr val="tx2"/>
                </a:solidFill>
                <a:latin typeface="+mj-lt"/>
              </a:rPr>
              <a:t>Record the public count from the ballot counter and note time in the Incident Log.</a:t>
            </a:r>
          </a:p>
          <a:p>
            <a:pPr marL="320040" lvl="3" indent="-320040">
              <a:lnSpc>
                <a:spcPct val="100000"/>
              </a:lnSpc>
              <a:spcBef>
                <a:spcPts val="0"/>
              </a:spcBef>
            </a:pPr>
            <a:endParaRPr lang="en-US" sz="1000" dirty="0">
              <a:solidFill>
                <a:schemeClr val="tx2"/>
              </a:solidFill>
              <a:latin typeface="+mj-lt"/>
            </a:endParaRPr>
          </a:p>
          <a:p>
            <a:pPr marL="320040" lvl="3" indent="-320040">
              <a:lnSpc>
                <a:spcPct val="100000"/>
              </a:lnSpc>
              <a:spcBef>
                <a:spcPts val="0"/>
              </a:spcBef>
            </a:pPr>
            <a:r>
              <a:rPr lang="en-US" sz="2400" dirty="0">
                <a:solidFill>
                  <a:schemeClr val="tx2"/>
                </a:solidFill>
                <a:latin typeface="+mj-lt"/>
              </a:rPr>
              <a:t>Keep voted ballots secured inside ballot counter.</a:t>
            </a:r>
          </a:p>
          <a:p>
            <a:pPr marL="320040" lvl="3" indent="-320040">
              <a:lnSpc>
                <a:spcPct val="100000"/>
              </a:lnSpc>
              <a:spcBef>
                <a:spcPts val="0"/>
              </a:spcBef>
            </a:pPr>
            <a:endParaRPr lang="en-US" sz="1000" dirty="0">
              <a:solidFill>
                <a:schemeClr val="tx2"/>
              </a:solidFill>
              <a:latin typeface="+mj-lt"/>
            </a:endParaRPr>
          </a:p>
          <a:p>
            <a:pPr marL="320040" lvl="3" indent="-320040">
              <a:lnSpc>
                <a:spcPct val="100000"/>
              </a:lnSpc>
              <a:spcBef>
                <a:spcPts val="0"/>
              </a:spcBef>
            </a:pPr>
            <a:r>
              <a:rPr lang="en-US" sz="2400" dirty="0">
                <a:solidFill>
                  <a:schemeClr val="tx2"/>
                </a:solidFill>
                <a:latin typeface="+mj-lt"/>
              </a:rPr>
              <a:t>Remove and secure memory stick, completed Election Day Registrations and voter signature certificates, and poll books.</a:t>
            </a:r>
          </a:p>
          <a:p>
            <a:pPr marL="320040" lvl="3" indent="-320040">
              <a:lnSpc>
                <a:spcPct val="100000"/>
              </a:lnSpc>
              <a:spcBef>
                <a:spcPts val="0"/>
              </a:spcBef>
            </a:pPr>
            <a:endParaRPr lang="en-US" sz="1000" dirty="0">
              <a:solidFill>
                <a:schemeClr val="tx2"/>
              </a:solidFill>
              <a:latin typeface="+mj-lt"/>
            </a:endParaRPr>
          </a:p>
          <a:p>
            <a:pPr marL="320040" lvl="3" indent="-320040">
              <a:lnSpc>
                <a:spcPct val="100000"/>
              </a:lnSpc>
              <a:spcBef>
                <a:spcPts val="0"/>
              </a:spcBef>
            </a:pPr>
            <a:r>
              <a:rPr lang="en-US" sz="2400" dirty="0">
                <a:solidFill>
                  <a:schemeClr val="tx2"/>
                </a:solidFill>
                <a:latin typeface="+mj-lt"/>
              </a:rPr>
              <a:t>Secure blank, non-voted ballots.</a:t>
            </a:r>
          </a:p>
          <a:p>
            <a:pPr marL="320040" lvl="3" indent="-320040">
              <a:lnSpc>
                <a:spcPct val="100000"/>
              </a:lnSpc>
              <a:spcBef>
                <a:spcPts val="0"/>
              </a:spcBef>
            </a:pPr>
            <a:endParaRPr lang="en-US" sz="10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Once authorities give clearance, allow judges to return and resume election operations.</a:t>
            </a:r>
          </a:p>
        </p:txBody>
      </p:sp>
      <p:sp>
        <p:nvSpPr>
          <p:cNvPr id="5" name="Slide Number Placeholder 4">
            <a:extLst>
              <a:ext uri="{FF2B5EF4-FFF2-40B4-BE49-F238E27FC236}">
                <a16:creationId xmlns:a16="http://schemas.microsoft.com/office/drawing/2014/main" id="{CA244BA6-012F-7EFD-8FDF-FD73E03956D1}"/>
              </a:ext>
            </a:extLst>
          </p:cNvPr>
          <p:cNvSpPr>
            <a:spLocks noGrp="1"/>
          </p:cNvSpPr>
          <p:nvPr>
            <p:ph type="sldNum" sz="quarter" idx="12"/>
          </p:nvPr>
        </p:nvSpPr>
        <p:spPr/>
        <p:txBody>
          <a:bodyPr/>
          <a:lstStyle/>
          <a:p>
            <a:fld id="{E097BF52-0257-49D6-BB20-385A163947A0}" type="slidenum">
              <a:rPr lang="en-US" smtClean="0"/>
              <a:t>48</a:t>
            </a:fld>
            <a:endParaRPr lang="en-US"/>
          </a:p>
        </p:txBody>
      </p:sp>
      <p:pic>
        <p:nvPicPr>
          <p:cNvPr id="8" name="Graphic 7" descr="Blueprint with solid fill">
            <a:extLst>
              <a:ext uri="{FF2B5EF4-FFF2-40B4-BE49-F238E27FC236}">
                <a16:creationId xmlns:a16="http://schemas.microsoft.com/office/drawing/2014/main" id="{91E74113-AE58-07F1-3659-175E50FE71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112876" y="282475"/>
            <a:ext cx="2555521" cy="2555521"/>
          </a:xfrm>
          <a:prstGeom prst="rect">
            <a:avLst/>
          </a:prstGeom>
        </p:spPr>
      </p:pic>
    </p:spTree>
    <p:custDataLst>
      <p:tags r:id="rId1"/>
    </p:custDataLst>
    <p:extLst>
      <p:ext uri="{BB962C8B-B14F-4D97-AF65-F5344CB8AC3E}">
        <p14:creationId xmlns:p14="http://schemas.microsoft.com/office/powerpoint/2010/main" val="2492427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BB940-044E-6595-9E2B-1849962C58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30C801-0588-2FC3-0A54-7BDB06F2CF00}"/>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5" name="Rectangle 14">
            <a:extLst>
              <a:ext uri="{FF2B5EF4-FFF2-40B4-BE49-F238E27FC236}">
                <a16:creationId xmlns:a16="http://schemas.microsoft.com/office/drawing/2014/main" id="{C413394D-742E-53A2-7E92-A2ADAB4DF94C}"/>
              </a:ext>
            </a:extLst>
          </p:cNvPr>
          <p:cNvSpPr/>
          <p:nvPr/>
        </p:nvSpPr>
        <p:spPr>
          <a:xfrm>
            <a:off x="9718766" y="2359797"/>
            <a:ext cx="1676944" cy="2368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14" name="Picture 13">
            <a:extLst>
              <a:ext uri="{FF2B5EF4-FFF2-40B4-BE49-F238E27FC236}">
                <a16:creationId xmlns:a16="http://schemas.microsoft.com/office/drawing/2014/main" id="{D77A72E4-FDBA-9CE0-EE02-F52D91A37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0486" y="2359797"/>
            <a:ext cx="1916723" cy="2491740"/>
          </a:xfrm>
          <a:prstGeom prst="rect">
            <a:avLst/>
          </a:prstGeom>
        </p:spPr>
      </p:pic>
      <p:sp>
        <p:nvSpPr>
          <p:cNvPr id="6" name="Rectangle 5">
            <a:extLst>
              <a:ext uri="{FF2B5EF4-FFF2-40B4-BE49-F238E27FC236}">
                <a16:creationId xmlns:a16="http://schemas.microsoft.com/office/drawing/2014/main" id="{E6844A69-ED70-7FD4-FB6D-182CAB788B93}"/>
              </a:ext>
            </a:extLst>
          </p:cNvPr>
          <p:cNvSpPr/>
          <p:nvPr/>
        </p:nvSpPr>
        <p:spPr>
          <a:xfrm>
            <a:off x="283931" y="240483"/>
            <a:ext cx="11624138" cy="10041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F851F5F6-F935-3724-91E9-9EE258FB8B6B}"/>
              </a:ext>
            </a:extLst>
          </p:cNvPr>
          <p:cNvSpPr>
            <a:spLocks noGrp="1"/>
          </p:cNvSpPr>
          <p:nvPr>
            <p:ph type="title"/>
          </p:nvPr>
        </p:nvSpPr>
        <p:spPr>
          <a:xfrm>
            <a:off x="650421" y="548492"/>
            <a:ext cx="11166566" cy="496098"/>
          </a:xfrm>
        </p:spPr>
        <p:txBody>
          <a:bodyPr/>
          <a:lstStyle/>
          <a:p>
            <a:r>
              <a:rPr lang="en-US" sz="4000" b="1" dirty="0">
                <a:solidFill>
                  <a:schemeClr val="bg1"/>
                </a:solidFill>
              </a:rPr>
              <a:t>Shelter in Place</a:t>
            </a:r>
          </a:p>
        </p:txBody>
      </p:sp>
      <p:sp>
        <p:nvSpPr>
          <p:cNvPr id="3" name="Content Placeholder 2">
            <a:extLst>
              <a:ext uri="{FF2B5EF4-FFF2-40B4-BE49-F238E27FC236}">
                <a16:creationId xmlns:a16="http://schemas.microsoft.com/office/drawing/2014/main" id="{395A1402-77E9-23A2-5BAB-B09FE5881115}"/>
              </a:ext>
            </a:extLst>
          </p:cNvPr>
          <p:cNvSpPr>
            <a:spLocks noGrp="1"/>
          </p:cNvSpPr>
          <p:nvPr>
            <p:ph idx="1"/>
          </p:nvPr>
        </p:nvSpPr>
        <p:spPr>
          <a:xfrm>
            <a:off x="650421" y="1771649"/>
            <a:ext cx="8619309" cy="4433207"/>
          </a:xfrm>
        </p:spPr>
        <p:txBody>
          <a:bodyPr/>
          <a:lstStyle/>
          <a:p>
            <a:pPr marL="320040" lvl="1" indent="-320040">
              <a:lnSpc>
                <a:spcPct val="100000"/>
              </a:lnSpc>
              <a:spcBef>
                <a:spcPts val="0"/>
              </a:spcBef>
            </a:pPr>
            <a:r>
              <a:rPr lang="en-US" sz="2400" dirty="0">
                <a:solidFill>
                  <a:schemeClr val="tx2"/>
                </a:solidFill>
                <a:latin typeface="+mj-lt"/>
              </a:rPr>
              <a:t>Shelter in place may be required due to a tornado warning from the National Weather Service or an order from a city or county emergency management, fire, or law enforcement official.</a:t>
            </a:r>
          </a:p>
          <a:p>
            <a:pPr marL="320040" lvl="1" indent="-320040">
              <a:lnSpc>
                <a:spcPct val="100000"/>
              </a:lnSpc>
              <a:spcBef>
                <a:spcPts val="0"/>
              </a:spcBef>
            </a:pPr>
            <a:endParaRPr lang="en-US" sz="24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Know where in the polling place is designated for shelter in place.</a:t>
            </a:r>
          </a:p>
          <a:p>
            <a:pPr marL="320040" lvl="1" indent="-320040">
              <a:lnSpc>
                <a:spcPct val="100000"/>
              </a:lnSpc>
              <a:spcBef>
                <a:spcPts val="0"/>
              </a:spcBef>
            </a:pPr>
            <a:endParaRPr lang="en-US" sz="24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Coordinate election judges to assist gathering voters and anyone else into the designated shelter area.</a:t>
            </a:r>
          </a:p>
          <a:p>
            <a:pPr marL="320040" lvl="1" indent="-320040">
              <a:lnSpc>
                <a:spcPct val="100000"/>
              </a:lnSpc>
              <a:spcBef>
                <a:spcPts val="0"/>
              </a:spcBef>
            </a:pPr>
            <a:endParaRPr lang="en-US" sz="24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As soon as practicable, report the sheltering to Elections HQ.</a:t>
            </a:r>
          </a:p>
        </p:txBody>
      </p:sp>
      <p:sp>
        <p:nvSpPr>
          <p:cNvPr id="5" name="Slide Number Placeholder 4">
            <a:extLst>
              <a:ext uri="{FF2B5EF4-FFF2-40B4-BE49-F238E27FC236}">
                <a16:creationId xmlns:a16="http://schemas.microsoft.com/office/drawing/2014/main" id="{2C1BFFF0-9C5E-1A67-6005-179B38259A64}"/>
              </a:ext>
            </a:extLst>
          </p:cNvPr>
          <p:cNvSpPr>
            <a:spLocks noGrp="1"/>
          </p:cNvSpPr>
          <p:nvPr>
            <p:ph type="sldNum" sz="quarter" idx="12"/>
          </p:nvPr>
        </p:nvSpPr>
        <p:spPr/>
        <p:txBody>
          <a:bodyPr/>
          <a:lstStyle/>
          <a:p>
            <a:fld id="{E097BF52-0257-49D6-BB20-385A163947A0}" type="slidenum">
              <a:rPr lang="en-US" smtClean="0"/>
              <a:t>49</a:t>
            </a:fld>
            <a:endParaRPr lang="en-US"/>
          </a:p>
        </p:txBody>
      </p:sp>
      <p:pic>
        <p:nvPicPr>
          <p:cNvPr id="12" name="Picture 11">
            <a:extLst>
              <a:ext uri="{FF2B5EF4-FFF2-40B4-BE49-F238E27FC236}">
                <a16:creationId xmlns:a16="http://schemas.microsoft.com/office/drawing/2014/main" id="{AB8CABF0-C4AC-3B56-C2D7-AFFABB72B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7984" y="2334559"/>
            <a:ext cx="1916723" cy="2491740"/>
          </a:xfrm>
          <a:prstGeom prst="rect">
            <a:avLst/>
          </a:prstGeom>
        </p:spPr>
      </p:pic>
    </p:spTree>
    <p:custDataLst>
      <p:tags r:id="rId1"/>
    </p:custDataLst>
    <p:extLst>
      <p:ext uri="{BB962C8B-B14F-4D97-AF65-F5344CB8AC3E}">
        <p14:creationId xmlns:p14="http://schemas.microsoft.com/office/powerpoint/2010/main" val="242840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6E595A-9B69-8EB8-B618-CE6948C6151E}"/>
              </a:ext>
            </a:extLst>
          </p:cNvPr>
          <p:cNvSpPr/>
          <p:nvPr/>
        </p:nvSpPr>
        <p:spPr>
          <a:xfrm>
            <a:off x="290650" y="276902"/>
            <a:ext cx="4050687" cy="6302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12" name="Picture Placeholder 11">
            <a:extLst>
              <a:ext uri="{FF2B5EF4-FFF2-40B4-BE49-F238E27FC236}">
                <a16:creationId xmlns:a16="http://schemas.microsoft.com/office/drawing/2014/main" id="{C3C7A773-75FC-1000-208E-16A6F9D6F8C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197" r="4197"/>
          <a:stretch>
            <a:fillRect/>
          </a:stretch>
        </p:blipFill>
        <p:spPr>
          <a:xfrm>
            <a:off x="3481330" y="268287"/>
            <a:ext cx="8420020" cy="6322891"/>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10" name="Picture 9">
            <a:extLst>
              <a:ext uri="{FF2B5EF4-FFF2-40B4-BE49-F238E27FC236}">
                <a16:creationId xmlns:a16="http://schemas.microsoft.com/office/drawing/2014/main" id="{1BAD16BC-1195-D30E-0219-FB14F3FC290C}"/>
              </a:ext>
            </a:extLst>
          </p:cNvPr>
          <p:cNvPicPr>
            <a:picLocks noChangeAspect="1"/>
          </p:cNvPicPr>
          <p:nvPr/>
        </p:nvPicPr>
        <p:blipFill>
          <a:blip r:embed="rId5"/>
          <a:stretch>
            <a:fillRect/>
          </a:stretch>
        </p:blipFill>
        <p:spPr>
          <a:xfrm>
            <a:off x="10916726" y="266821"/>
            <a:ext cx="661493" cy="652616"/>
          </a:xfrm>
          <a:prstGeom prst="rect">
            <a:avLst/>
          </a:prstGeom>
        </p:spPr>
      </p:pic>
      <p:sp>
        <p:nvSpPr>
          <p:cNvPr id="3" name="Subtitle 2">
            <a:extLst>
              <a:ext uri="{FF2B5EF4-FFF2-40B4-BE49-F238E27FC236}">
                <a16:creationId xmlns:a16="http://schemas.microsoft.com/office/drawing/2014/main" id="{AFFBD88D-179F-F04C-4EC0-2880029A0ABA}"/>
              </a:ext>
            </a:extLst>
          </p:cNvPr>
          <p:cNvSpPr>
            <a:spLocks noGrp="1"/>
          </p:cNvSpPr>
          <p:nvPr>
            <p:ph type="subTitle" idx="4294967295"/>
          </p:nvPr>
        </p:nvSpPr>
        <p:spPr>
          <a:xfrm>
            <a:off x="592594" y="4864092"/>
            <a:ext cx="2682377" cy="408166"/>
          </a:xfrm>
        </p:spPr>
        <p:txBody>
          <a:bodyPr/>
          <a:lstStyle/>
          <a:p>
            <a:r>
              <a:rPr lang="en-US" i="1" dirty="0">
                <a:solidFill>
                  <a:schemeClr val="bg1"/>
                </a:solidFill>
              </a:rPr>
              <a:t>Updated June 2026</a:t>
            </a:r>
          </a:p>
        </p:txBody>
      </p:sp>
      <p:sp>
        <p:nvSpPr>
          <p:cNvPr id="6" name="Title 1">
            <a:extLst>
              <a:ext uri="{FF2B5EF4-FFF2-40B4-BE49-F238E27FC236}">
                <a16:creationId xmlns:a16="http://schemas.microsoft.com/office/drawing/2014/main" id="{DAC3A17E-A2E4-0467-AFD5-3E2A69E05B2C}"/>
              </a:ext>
            </a:extLst>
          </p:cNvPr>
          <p:cNvSpPr txBox="1">
            <a:spLocks/>
          </p:cNvSpPr>
          <p:nvPr/>
        </p:nvSpPr>
        <p:spPr>
          <a:xfrm>
            <a:off x="592595" y="3293899"/>
            <a:ext cx="3748742" cy="988540"/>
          </a:xfrm>
          <a:prstGeom prst="rect">
            <a:avLst/>
          </a:prstGeom>
        </p:spPr>
        <p:txBody>
          <a:bodyPr vert="horz" wrap="square" lIns="0" tIns="0" rIns="0" bIns="0" rtlCol="0" anchor="t">
            <a:spAutoFit/>
          </a:bodyPr>
          <a:lstStyle>
            <a:defPPr>
              <a:defRPr lang="en-US"/>
            </a:defPPr>
            <a:lvl1pPr marL="0" algn="l" defTabSz="914400" rtl="0" eaLnBrk="1" latinLnBrk="0" hangingPunct="1">
              <a:lnSpc>
                <a:spcPct val="80000"/>
              </a:lnSpc>
              <a:spcBef>
                <a:spcPct val="0"/>
              </a:spcBef>
              <a:buNone/>
              <a:defRPr sz="3600" b="0" kern="1200" spc="-15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sz="4000" b="1" dirty="0"/>
              <a:t>Election Law Changes</a:t>
            </a:r>
          </a:p>
        </p:txBody>
      </p:sp>
      <p:grpSp>
        <p:nvGrpSpPr>
          <p:cNvPr id="7" name="Group 6">
            <a:extLst>
              <a:ext uri="{FF2B5EF4-FFF2-40B4-BE49-F238E27FC236}">
                <a16:creationId xmlns:a16="http://schemas.microsoft.com/office/drawing/2014/main" id="{43AD57FA-D4F7-8DC7-0848-8D92C75BC838}"/>
              </a:ext>
              <a:ext uri="{C183D7F6-B498-43B3-948B-1728B52AA6E4}">
                <adec:decorative xmlns:adec="http://schemas.microsoft.com/office/drawing/2017/decorative" val="1"/>
              </a:ext>
            </a:extLst>
          </p:cNvPr>
          <p:cNvGrpSpPr/>
          <p:nvPr/>
        </p:nvGrpSpPr>
        <p:grpSpPr>
          <a:xfrm>
            <a:off x="592594" y="3065172"/>
            <a:ext cx="2888736" cy="1306411"/>
            <a:chOff x="483326" y="3288574"/>
            <a:chExt cx="2899955" cy="1789613"/>
          </a:xfrm>
        </p:grpSpPr>
        <p:cxnSp>
          <p:nvCxnSpPr>
            <p:cNvPr id="8" name="Straight Connector 7">
              <a:extLst>
                <a:ext uri="{FF2B5EF4-FFF2-40B4-BE49-F238E27FC236}">
                  <a16:creationId xmlns:a16="http://schemas.microsoft.com/office/drawing/2014/main" id="{4D32B48B-E18C-9E67-BD9C-8CDE702529AF}"/>
                </a:ext>
              </a:extLst>
            </p:cNvPr>
            <p:cNvCxnSpPr>
              <a:cxnSpLocks/>
            </p:cNvCxnSpPr>
            <p:nvPr/>
          </p:nvCxnSpPr>
          <p:spPr>
            <a:xfrm>
              <a:off x="483326" y="3288574"/>
              <a:ext cx="2899955"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3547A090-A9C5-BB46-A3F0-85AA87EE53F6}"/>
                </a:ext>
              </a:extLst>
            </p:cNvPr>
            <p:cNvCxnSpPr>
              <a:cxnSpLocks/>
            </p:cNvCxnSpPr>
            <p:nvPr/>
          </p:nvCxnSpPr>
          <p:spPr>
            <a:xfrm>
              <a:off x="483326" y="5078187"/>
              <a:ext cx="2899955"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870801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F82DF-B8A8-2D6C-940E-23B2965883B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BE2E19-3FBE-74D3-2E1B-3CA3BC75DCBE}"/>
              </a:ext>
            </a:extLst>
          </p:cNvPr>
          <p:cNvSpPr/>
          <p:nvPr/>
        </p:nvSpPr>
        <p:spPr>
          <a:xfrm>
            <a:off x="296274" y="260932"/>
            <a:ext cx="3796936" cy="6328781"/>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7" name="Picture Placeholder 11">
            <a:extLst>
              <a:ext uri="{FF2B5EF4-FFF2-40B4-BE49-F238E27FC236}">
                <a16:creationId xmlns:a16="http://schemas.microsoft.com/office/drawing/2014/main" id="{4E8FD85C-FD47-FA80-A0C8-087CC22319C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9948" t="3529" r="19264" b="1897"/>
          <a:stretch>
            <a:fillRect/>
          </a:stretch>
        </p:blipFill>
        <p:spPr>
          <a:xfrm>
            <a:off x="3481330" y="268287"/>
            <a:ext cx="8420020" cy="632227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8" name="Picture 7">
            <a:extLst>
              <a:ext uri="{FF2B5EF4-FFF2-40B4-BE49-F238E27FC236}">
                <a16:creationId xmlns:a16="http://schemas.microsoft.com/office/drawing/2014/main" id="{27CF2830-5426-3D35-AC8B-37CD95D099A3}"/>
              </a:ext>
            </a:extLst>
          </p:cNvPr>
          <p:cNvPicPr>
            <a:picLocks noChangeAspect="1"/>
          </p:cNvPicPr>
          <p:nvPr/>
        </p:nvPicPr>
        <p:blipFill>
          <a:blip r:embed="rId5"/>
          <a:stretch>
            <a:fillRect/>
          </a:stretch>
        </p:blipFill>
        <p:spPr>
          <a:xfrm>
            <a:off x="10865926" y="267435"/>
            <a:ext cx="661493" cy="652616"/>
          </a:xfrm>
          <a:prstGeom prst="rect">
            <a:avLst/>
          </a:prstGeom>
        </p:spPr>
      </p:pic>
      <p:sp>
        <p:nvSpPr>
          <p:cNvPr id="2" name="Title 1">
            <a:extLst>
              <a:ext uri="{FF2B5EF4-FFF2-40B4-BE49-F238E27FC236}">
                <a16:creationId xmlns:a16="http://schemas.microsoft.com/office/drawing/2014/main" id="{730EA376-1EEE-4657-C48A-18C392085EB2}"/>
              </a:ext>
            </a:extLst>
          </p:cNvPr>
          <p:cNvSpPr>
            <a:spLocks noGrp="1"/>
          </p:cNvSpPr>
          <p:nvPr>
            <p:ph type="ctrTitle" idx="4294967295"/>
          </p:nvPr>
        </p:nvSpPr>
        <p:spPr>
          <a:xfrm>
            <a:off x="688473" y="3748146"/>
            <a:ext cx="2682875" cy="988540"/>
          </a:xfrm>
        </p:spPr>
        <p:txBody>
          <a:bodyPr/>
          <a:lstStyle/>
          <a:p>
            <a:r>
              <a:rPr lang="en-US" sz="4000" b="1" dirty="0">
                <a:solidFill>
                  <a:schemeClr val="bg1"/>
                </a:solidFill>
              </a:rPr>
              <a:t>Difficult Situations</a:t>
            </a:r>
          </a:p>
        </p:txBody>
      </p:sp>
    </p:spTree>
    <p:custDataLst>
      <p:tags r:id="rId1"/>
    </p:custDataLst>
    <p:extLst>
      <p:ext uri="{BB962C8B-B14F-4D97-AF65-F5344CB8AC3E}">
        <p14:creationId xmlns:p14="http://schemas.microsoft.com/office/powerpoint/2010/main" val="4266727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B9EB-CD23-DA97-9833-0A9851E0546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E9A89E9-4EFD-6C30-398B-22A3E12A1161}"/>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2" name="Rectangle 11">
            <a:extLst>
              <a:ext uri="{FF2B5EF4-FFF2-40B4-BE49-F238E27FC236}">
                <a16:creationId xmlns:a16="http://schemas.microsoft.com/office/drawing/2014/main" id="{81EAD6A0-65C6-A380-4793-2F8ECF9F646D}"/>
              </a:ext>
            </a:extLst>
          </p:cNvPr>
          <p:cNvSpPr/>
          <p:nvPr/>
        </p:nvSpPr>
        <p:spPr>
          <a:xfrm>
            <a:off x="283931" y="240483"/>
            <a:ext cx="11624138" cy="1004117"/>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4" name="Text Placeholder 6">
            <a:extLst>
              <a:ext uri="{FF2B5EF4-FFF2-40B4-BE49-F238E27FC236}">
                <a16:creationId xmlns:a16="http://schemas.microsoft.com/office/drawing/2014/main" id="{7907D7A1-52E3-DA35-13BA-80BF7C5F0691}"/>
              </a:ext>
            </a:extLst>
          </p:cNvPr>
          <p:cNvSpPr txBox="1">
            <a:spLocks/>
          </p:cNvSpPr>
          <p:nvPr/>
        </p:nvSpPr>
        <p:spPr>
          <a:xfrm rot="5400000">
            <a:off x="6381343" y="1073337"/>
            <a:ext cx="6274249" cy="4736736"/>
          </a:xfrm>
          <a:prstGeom prst="round1Rect">
            <a:avLst>
              <a:gd name="adj" fmla="val 50000"/>
            </a:avLst>
          </a:prstGeom>
          <a:noFill/>
          <a:ln w="19050">
            <a:noFill/>
          </a:ln>
        </p:spPr>
        <p:txBody>
          <a:bodyPr vert="horz" lIns="182880" tIns="91440" rIns="91440" bIns="9144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spc="-5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spc="-50" baseline="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Montserrat" panose="00000500000000000000" pitchFamily="2" charset="0"/>
              <a:buNone/>
              <a:defRPr sz="1800" b="1" kern="1200" spc="-50" baseline="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spc="-50" baseline="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1800"/>
              </a:spcBef>
              <a:buFont typeface="Arial" panose="020B0604020202020204" pitchFamily="34" charset="0"/>
              <a:buNone/>
              <a:defRPr sz="1600" b="1" kern="1200" cap="none" spc="0" baseline="0">
                <a:solidFill>
                  <a:schemeClr val="tx1"/>
                </a:solidFill>
                <a:latin typeface="+mn-lt"/>
                <a:ea typeface="+mn-ea"/>
                <a:cs typeface="+mn-cs"/>
              </a:defRPr>
            </a:lvl5pPr>
            <a:lvl6pPr marL="2286000" indent="0" algn="l" defTabSz="914400" rtl="0" eaLnBrk="1" latinLnBrk="0" hangingPunct="1">
              <a:lnSpc>
                <a:spcPct val="90000"/>
              </a:lnSpc>
              <a:spcBef>
                <a:spcPts val="1800"/>
              </a:spcBef>
              <a:buFont typeface="Arial" panose="020B0604020202020204" pitchFamily="34" charset="0"/>
              <a:buNone/>
              <a:defRPr sz="1600" b="1" kern="1200" cap="all" spc="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400" dirty="0"/>
          </a:p>
        </p:txBody>
      </p:sp>
      <p:sp>
        <p:nvSpPr>
          <p:cNvPr id="2" name="Title 1">
            <a:extLst>
              <a:ext uri="{FF2B5EF4-FFF2-40B4-BE49-F238E27FC236}">
                <a16:creationId xmlns:a16="http://schemas.microsoft.com/office/drawing/2014/main" id="{2AF09E6C-736E-B747-2F4B-00D12E4284CD}"/>
              </a:ext>
            </a:extLst>
          </p:cNvPr>
          <p:cNvSpPr>
            <a:spLocks noGrp="1"/>
          </p:cNvSpPr>
          <p:nvPr>
            <p:ph type="title"/>
          </p:nvPr>
        </p:nvSpPr>
        <p:spPr>
          <a:xfrm>
            <a:off x="685510" y="540681"/>
            <a:ext cx="8374274" cy="496098"/>
          </a:xfrm>
        </p:spPr>
        <p:txBody>
          <a:bodyPr/>
          <a:lstStyle/>
          <a:p>
            <a:r>
              <a:rPr lang="en-US" sz="4000" b="1" dirty="0">
                <a:solidFill>
                  <a:schemeClr val="bg1"/>
                </a:solidFill>
              </a:rPr>
              <a:t>De-Escalating Difficult Situations</a:t>
            </a:r>
          </a:p>
        </p:txBody>
      </p:sp>
      <p:sp>
        <p:nvSpPr>
          <p:cNvPr id="3" name="Content Placeholder 2">
            <a:extLst>
              <a:ext uri="{FF2B5EF4-FFF2-40B4-BE49-F238E27FC236}">
                <a16:creationId xmlns:a16="http://schemas.microsoft.com/office/drawing/2014/main" id="{5BADFD1F-CA6F-173C-C797-4734D258CB6B}"/>
              </a:ext>
            </a:extLst>
          </p:cNvPr>
          <p:cNvSpPr>
            <a:spLocks noGrp="1"/>
          </p:cNvSpPr>
          <p:nvPr>
            <p:ph idx="1"/>
          </p:nvPr>
        </p:nvSpPr>
        <p:spPr>
          <a:xfrm>
            <a:off x="685511" y="1961147"/>
            <a:ext cx="10467768" cy="4516080"/>
          </a:xfrm>
        </p:spPr>
        <p:txBody>
          <a:bodyPr/>
          <a:lstStyle/>
          <a:p>
            <a:pPr marL="320040" lvl="1" indent="-320040">
              <a:lnSpc>
                <a:spcPct val="100000"/>
              </a:lnSpc>
              <a:spcBef>
                <a:spcPts val="0"/>
              </a:spcBef>
            </a:pPr>
            <a:r>
              <a:rPr lang="en-US" sz="2400" spc="-150" dirty="0">
                <a:solidFill>
                  <a:schemeClr val="tx2"/>
                </a:solidFill>
                <a:latin typeface="+mj-lt"/>
              </a:rPr>
              <a:t>Remain calm throughout the interaction, and </a:t>
            </a:r>
            <a:r>
              <a:rPr lang="en-US" sz="2400" spc="-120" dirty="0">
                <a:solidFill>
                  <a:schemeClr val="tx2"/>
                </a:solidFill>
                <a:latin typeface="+mj-lt"/>
              </a:rPr>
              <a:t>do not raise your voice to match the tone of </a:t>
            </a:r>
            <a:r>
              <a:rPr lang="en-US" sz="2400" spc="0" dirty="0">
                <a:solidFill>
                  <a:schemeClr val="tx2"/>
                </a:solidFill>
                <a:latin typeface="+mj-lt"/>
              </a:rPr>
              <a:t>the voter or person on the other side.</a:t>
            </a:r>
          </a:p>
          <a:p>
            <a:pPr marL="320040" lvl="1"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Follow all guidelines and laws, and remember to stay neutral and unbiased.</a:t>
            </a:r>
          </a:p>
          <a:p>
            <a:pPr marL="320040" lvl="1"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Reference your resources/materials if at any point you are not sure of the answer.</a:t>
            </a:r>
          </a:p>
          <a:p>
            <a:pPr marL="320040" lvl="1"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If a situation escalates to something more serious, call Elections HQ.</a:t>
            </a:r>
          </a:p>
        </p:txBody>
      </p:sp>
      <p:sp>
        <p:nvSpPr>
          <p:cNvPr id="5" name="Slide Number Placeholder 4">
            <a:extLst>
              <a:ext uri="{FF2B5EF4-FFF2-40B4-BE49-F238E27FC236}">
                <a16:creationId xmlns:a16="http://schemas.microsoft.com/office/drawing/2014/main" id="{3DA28FD5-6876-53F0-C347-C82ECD3B947F}"/>
              </a:ext>
            </a:extLst>
          </p:cNvPr>
          <p:cNvSpPr>
            <a:spLocks noGrp="1"/>
          </p:cNvSpPr>
          <p:nvPr>
            <p:ph type="sldNum" sz="quarter" idx="12"/>
          </p:nvPr>
        </p:nvSpPr>
        <p:spPr/>
        <p:txBody>
          <a:bodyPr/>
          <a:lstStyle/>
          <a:p>
            <a:fld id="{E097BF52-0257-49D6-BB20-385A163947A0}" type="slidenum">
              <a:rPr lang="en-US" smtClean="0"/>
              <a:t>51</a:t>
            </a:fld>
            <a:endParaRPr lang="en-US"/>
          </a:p>
        </p:txBody>
      </p:sp>
    </p:spTree>
    <p:custDataLst>
      <p:tags r:id="rId1"/>
    </p:custDataLst>
    <p:extLst>
      <p:ext uri="{BB962C8B-B14F-4D97-AF65-F5344CB8AC3E}">
        <p14:creationId xmlns:p14="http://schemas.microsoft.com/office/powerpoint/2010/main" val="335430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4A3B-7F4B-647C-AE95-D1BEE8F862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30F3DF-5578-B838-15F0-CC16FB8FED81}"/>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10" name="Picture 9">
            <a:extLst>
              <a:ext uri="{FF2B5EF4-FFF2-40B4-BE49-F238E27FC236}">
                <a16:creationId xmlns:a16="http://schemas.microsoft.com/office/drawing/2014/main" id="{FEED3B46-CB4C-3985-D219-25291A3E1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254" y="2802902"/>
            <a:ext cx="3542769" cy="3597442"/>
          </a:xfrm>
          <a:prstGeom prst="rect">
            <a:avLst/>
          </a:prstGeom>
        </p:spPr>
      </p:pic>
      <p:sp>
        <p:nvSpPr>
          <p:cNvPr id="6" name="Rectangle 5">
            <a:extLst>
              <a:ext uri="{FF2B5EF4-FFF2-40B4-BE49-F238E27FC236}">
                <a16:creationId xmlns:a16="http://schemas.microsoft.com/office/drawing/2014/main" id="{B11A2DDF-C993-839D-9E4D-1291C95C0BB1}"/>
              </a:ext>
            </a:extLst>
          </p:cNvPr>
          <p:cNvSpPr/>
          <p:nvPr/>
        </p:nvSpPr>
        <p:spPr>
          <a:xfrm>
            <a:off x="283931" y="240483"/>
            <a:ext cx="11624138" cy="1004117"/>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327E0480-2BD6-0D48-81B8-21C3E5BAA4F4}"/>
              </a:ext>
            </a:extLst>
          </p:cNvPr>
          <p:cNvSpPr>
            <a:spLocks noGrp="1"/>
          </p:cNvSpPr>
          <p:nvPr>
            <p:ph type="title"/>
          </p:nvPr>
        </p:nvSpPr>
        <p:spPr>
          <a:xfrm>
            <a:off x="622151" y="541878"/>
            <a:ext cx="11166566" cy="496098"/>
          </a:xfrm>
        </p:spPr>
        <p:txBody>
          <a:bodyPr/>
          <a:lstStyle/>
          <a:p>
            <a:r>
              <a:rPr lang="en-US" sz="4000" b="1" dirty="0">
                <a:solidFill>
                  <a:schemeClr val="bg1"/>
                </a:solidFill>
              </a:rPr>
              <a:t>Disruptive Person</a:t>
            </a:r>
          </a:p>
        </p:txBody>
      </p:sp>
      <p:sp>
        <p:nvSpPr>
          <p:cNvPr id="3" name="Content Placeholder 2">
            <a:extLst>
              <a:ext uri="{FF2B5EF4-FFF2-40B4-BE49-F238E27FC236}">
                <a16:creationId xmlns:a16="http://schemas.microsoft.com/office/drawing/2014/main" id="{70750816-A7F1-F8B1-BEA1-C738C3155BB4}"/>
              </a:ext>
            </a:extLst>
          </p:cNvPr>
          <p:cNvSpPr>
            <a:spLocks noGrp="1"/>
          </p:cNvSpPr>
          <p:nvPr>
            <p:ph idx="1"/>
          </p:nvPr>
        </p:nvSpPr>
        <p:spPr>
          <a:xfrm>
            <a:off x="622151" y="1768642"/>
            <a:ext cx="10775769" cy="4344775"/>
          </a:xfrm>
        </p:spPr>
        <p:txBody>
          <a:bodyPr/>
          <a:lstStyle/>
          <a:p>
            <a:pPr marL="320040" lvl="1" indent="-320040">
              <a:lnSpc>
                <a:spcPct val="100000"/>
              </a:lnSpc>
              <a:spcBef>
                <a:spcPts val="0"/>
              </a:spcBef>
            </a:pPr>
            <a:r>
              <a:rPr lang="en-US" sz="2400" dirty="0">
                <a:solidFill>
                  <a:schemeClr val="tx2"/>
                </a:solidFill>
                <a:latin typeface="+mj-lt"/>
              </a:rPr>
              <a:t>Review guidelines on who is allowed in the polling place </a:t>
            </a:r>
            <a:r>
              <a:rPr lang="en-US" sz="2400" b="1" dirty="0">
                <a:solidFill>
                  <a:schemeClr val="tx2"/>
                </a:solidFill>
                <a:latin typeface="+mj-lt"/>
                <a:hlinkClick r:id="rId4">
                  <a:extLst>
                    <a:ext uri="{A12FA001-AC4F-418D-AE19-62706E023703}">
                      <ahyp:hlinkClr xmlns:ahyp="http://schemas.microsoft.com/office/drawing/2018/hyperlinkcolor" val="tx"/>
                    </a:ext>
                  </a:extLst>
                </a:hlinkClick>
              </a:rPr>
              <a:t>M.S. 204C.06</a:t>
            </a:r>
            <a:endParaRPr lang="en-US" sz="2400" b="1" dirty="0">
              <a:solidFill>
                <a:schemeClr val="tx2"/>
              </a:solidFill>
              <a:latin typeface="+mj-lt"/>
            </a:endParaRPr>
          </a:p>
          <a:p>
            <a:pPr marL="320040" lvl="1" indent="-320040">
              <a:lnSpc>
                <a:spcPct val="100000"/>
              </a:lnSpc>
              <a:spcBef>
                <a:spcPts val="0"/>
              </a:spcBef>
            </a:pPr>
            <a:endParaRPr lang="en-US" sz="24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Potential issues from a disruptive person: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Firearm is displayed or visible</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Voter intimidation/persuasion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Unofficial election ‘observers’</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Belligerent person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Intoxicated person</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Vandalism or removal of election materials</a:t>
            </a:r>
          </a:p>
        </p:txBody>
      </p:sp>
      <p:sp>
        <p:nvSpPr>
          <p:cNvPr id="5" name="Slide Number Placeholder 4">
            <a:extLst>
              <a:ext uri="{FF2B5EF4-FFF2-40B4-BE49-F238E27FC236}">
                <a16:creationId xmlns:a16="http://schemas.microsoft.com/office/drawing/2014/main" id="{AACBDD8F-58C6-455B-99FC-FA44453FDBF5}"/>
              </a:ext>
            </a:extLst>
          </p:cNvPr>
          <p:cNvSpPr>
            <a:spLocks noGrp="1"/>
          </p:cNvSpPr>
          <p:nvPr>
            <p:ph type="sldNum" sz="quarter" idx="12"/>
          </p:nvPr>
        </p:nvSpPr>
        <p:spPr/>
        <p:txBody>
          <a:bodyPr/>
          <a:lstStyle/>
          <a:p>
            <a:fld id="{E097BF52-0257-49D6-BB20-385A163947A0}" type="slidenum">
              <a:rPr lang="en-US" smtClean="0"/>
              <a:t>52</a:t>
            </a:fld>
            <a:endParaRPr lang="en-US"/>
          </a:p>
        </p:txBody>
      </p:sp>
      <p:pic>
        <p:nvPicPr>
          <p:cNvPr id="8" name="Picture 7">
            <a:extLst>
              <a:ext uri="{FF2B5EF4-FFF2-40B4-BE49-F238E27FC236}">
                <a16:creationId xmlns:a16="http://schemas.microsoft.com/office/drawing/2014/main" id="{D0D1E9A1-F3B4-445E-0397-28833420B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6158" y="2778838"/>
            <a:ext cx="3483526" cy="3537284"/>
          </a:xfrm>
          <a:prstGeom prst="rect">
            <a:avLst/>
          </a:prstGeom>
        </p:spPr>
      </p:pic>
    </p:spTree>
    <p:custDataLst>
      <p:tags r:id="rId1"/>
    </p:custDataLst>
    <p:extLst>
      <p:ext uri="{BB962C8B-B14F-4D97-AF65-F5344CB8AC3E}">
        <p14:creationId xmlns:p14="http://schemas.microsoft.com/office/powerpoint/2010/main" val="3374628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332B-7E52-3DEB-0ADA-C41514C38D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6209275-3065-4FDD-6EB4-81FA2F44FB0F}"/>
              </a:ext>
            </a:extLst>
          </p:cNvPr>
          <p:cNvSpPr/>
          <p:nvPr/>
        </p:nvSpPr>
        <p:spPr>
          <a:xfrm>
            <a:off x="330563" y="279170"/>
            <a:ext cx="7730595" cy="63105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8" name="Picture Placeholder 11">
            <a:extLst>
              <a:ext uri="{FF2B5EF4-FFF2-40B4-BE49-F238E27FC236}">
                <a16:creationId xmlns:a16="http://schemas.microsoft.com/office/drawing/2014/main" id="{588A30C2-C0F8-E58D-5D2C-878AB04018AD}"/>
              </a:ext>
            </a:extLst>
          </p:cNvPr>
          <p:cNvPicPr>
            <a:picLocks noChangeAspect="1"/>
          </p:cNvPicPr>
          <p:nvPr/>
        </p:nvPicPr>
        <p:blipFill>
          <a:blip r:embed="rId3">
            <a:extLst>
              <a:ext uri="{28A0092B-C50C-407E-A947-70E740481C1C}">
                <a14:useLocalDpi xmlns:a14="http://schemas.microsoft.com/office/drawing/2010/main" val="0"/>
              </a:ext>
            </a:extLst>
          </a:blip>
          <a:srcRect l="25295" t="-172" r="15077" b="172"/>
          <a:stretch>
            <a:fillRect/>
          </a:stretch>
        </p:blipFill>
        <p:spPr>
          <a:xfrm>
            <a:off x="6391407" y="268287"/>
            <a:ext cx="5509944" cy="632227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sp>
        <p:nvSpPr>
          <p:cNvPr id="2" name="Title 1">
            <a:extLst>
              <a:ext uri="{FF2B5EF4-FFF2-40B4-BE49-F238E27FC236}">
                <a16:creationId xmlns:a16="http://schemas.microsoft.com/office/drawing/2014/main" id="{00FF01B7-9901-60E7-2957-04ABED998306}"/>
              </a:ext>
            </a:extLst>
          </p:cNvPr>
          <p:cNvSpPr>
            <a:spLocks noGrp="1"/>
          </p:cNvSpPr>
          <p:nvPr>
            <p:ph type="title"/>
          </p:nvPr>
        </p:nvSpPr>
        <p:spPr>
          <a:xfrm>
            <a:off x="501829" y="583670"/>
            <a:ext cx="5509944" cy="496098"/>
          </a:xfrm>
        </p:spPr>
        <p:txBody>
          <a:bodyPr/>
          <a:lstStyle/>
          <a:p>
            <a:r>
              <a:rPr lang="en-US" sz="4000" b="1" dirty="0"/>
              <a:t>Disruptive Person</a:t>
            </a:r>
          </a:p>
        </p:txBody>
      </p:sp>
      <p:sp>
        <p:nvSpPr>
          <p:cNvPr id="3" name="Content Placeholder 2">
            <a:extLst>
              <a:ext uri="{FF2B5EF4-FFF2-40B4-BE49-F238E27FC236}">
                <a16:creationId xmlns:a16="http://schemas.microsoft.com/office/drawing/2014/main" id="{D46A3FFE-7DAD-E3FA-2D6E-CE0AB12AD399}"/>
              </a:ext>
            </a:extLst>
          </p:cNvPr>
          <p:cNvSpPr>
            <a:spLocks noGrp="1"/>
          </p:cNvSpPr>
          <p:nvPr>
            <p:ph idx="1"/>
          </p:nvPr>
        </p:nvSpPr>
        <p:spPr>
          <a:xfrm>
            <a:off x="501829" y="1384268"/>
            <a:ext cx="5509944" cy="5146433"/>
          </a:xfrm>
        </p:spPr>
        <p:txBody>
          <a:bodyPr/>
          <a:lstStyle/>
          <a:p>
            <a:pPr marL="320040" lvl="1" indent="-320040">
              <a:lnSpc>
                <a:spcPct val="100000"/>
              </a:lnSpc>
              <a:spcBef>
                <a:spcPts val="0"/>
              </a:spcBef>
            </a:pPr>
            <a:r>
              <a:rPr lang="en-US" sz="2400" dirty="0">
                <a:solidFill>
                  <a:schemeClr val="tx2"/>
                </a:solidFill>
                <a:latin typeface="+mj-lt"/>
              </a:rPr>
              <a:t>The disruptive person may be advised that their conduct is not permitted at a polling place, when such a warning is appropriate. If their actions are particularly threatening, police should be called without delay.</a:t>
            </a:r>
          </a:p>
          <a:p>
            <a:pPr marL="320040" lvl="1" indent="-320040">
              <a:lnSpc>
                <a:spcPct val="100000"/>
              </a:lnSpc>
              <a:spcBef>
                <a:spcPts val="0"/>
              </a:spcBef>
            </a:pPr>
            <a:endParaRPr lang="en-US" sz="16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The safety of people and integrity of marked ballots are the paramount considerations in response to a disruption.</a:t>
            </a:r>
          </a:p>
          <a:p>
            <a:pPr marL="320040" lvl="1" indent="-320040">
              <a:lnSpc>
                <a:spcPct val="100000"/>
              </a:lnSpc>
              <a:spcBef>
                <a:spcPts val="0"/>
              </a:spcBef>
            </a:pPr>
            <a:endParaRPr lang="en-US" sz="16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Incidents should be reported to Elections HQ as soon as practicable.</a:t>
            </a:r>
          </a:p>
        </p:txBody>
      </p:sp>
      <p:sp>
        <p:nvSpPr>
          <p:cNvPr id="5" name="Slide Number Placeholder 4">
            <a:extLst>
              <a:ext uri="{FF2B5EF4-FFF2-40B4-BE49-F238E27FC236}">
                <a16:creationId xmlns:a16="http://schemas.microsoft.com/office/drawing/2014/main" id="{2BCDB9BC-ABCF-5F3F-CC64-DA4EE3680143}"/>
              </a:ext>
            </a:extLst>
          </p:cNvPr>
          <p:cNvSpPr>
            <a:spLocks noGrp="1"/>
          </p:cNvSpPr>
          <p:nvPr>
            <p:ph type="sldNum" sz="quarter" idx="12"/>
          </p:nvPr>
        </p:nvSpPr>
        <p:spPr/>
        <p:txBody>
          <a:bodyPr/>
          <a:lstStyle/>
          <a:p>
            <a:fld id="{E097BF52-0257-49D6-BB20-385A163947A0}" type="slidenum">
              <a:rPr lang="en-US" smtClean="0"/>
              <a:t>53</a:t>
            </a:fld>
            <a:endParaRPr lang="en-US"/>
          </a:p>
        </p:txBody>
      </p:sp>
    </p:spTree>
    <p:custDataLst>
      <p:tags r:id="rId1"/>
    </p:custDataLst>
    <p:extLst>
      <p:ext uri="{BB962C8B-B14F-4D97-AF65-F5344CB8AC3E}">
        <p14:creationId xmlns:p14="http://schemas.microsoft.com/office/powerpoint/2010/main" val="2560569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A74FE-E40D-35CA-6BC2-FAD5A0B913AC}"/>
            </a:ext>
          </a:extLst>
        </p:cNvPr>
        <p:cNvGrpSpPr/>
        <p:nvPr/>
      </p:nvGrpSpPr>
      <p:grpSpPr>
        <a:xfrm>
          <a:off x="0" y="0"/>
          <a:ext cx="0" cy="0"/>
          <a:chOff x="0" y="0"/>
          <a:chExt cx="0" cy="0"/>
        </a:xfrm>
      </p:grpSpPr>
      <p:sp>
        <p:nvSpPr>
          <p:cNvPr id="4" name="Text Placeholder 6">
            <a:extLst>
              <a:ext uri="{FF2B5EF4-FFF2-40B4-BE49-F238E27FC236}">
                <a16:creationId xmlns:a16="http://schemas.microsoft.com/office/drawing/2014/main" id="{32E31848-FC4F-9170-9671-E08E1DCA9A75}"/>
              </a:ext>
            </a:extLst>
          </p:cNvPr>
          <p:cNvSpPr txBox="1">
            <a:spLocks/>
          </p:cNvSpPr>
          <p:nvPr/>
        </p:nvSpPr>
        <p:spPr>
          <a:xfrm rot="5400000">
            <a:off x="2970239" y="-2361830"/>
            <a:ext cx="6274249" cy="11607072"/>
          </a:xfrm>
          <a:prstGeom prst="round1Rect">
            <a:avLst>
              <a:gd name="adj" fmla="val 50000"/>
            </a:avLst>
          </a:prstGeom>
          <a:solidFill>
            <a:schemeClr val="tx2">
              <a:lumMod val="20000"/>
              <a:lumOff val="80000"/>
            </a:schemeClr>
          </a:solidFill>
          <a:ln w="19050">
            <a:noFill/>
          </a:ln>
        </p:spPr>
        <p:txBody>
          <a:bodyPr vert="horz" lIns="182880" tIns="91440" rIns="91440" bIns="9144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spc="-5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spc="-50" baseline="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Montserrat" panose="00000500000000000000" pitchFamily="2" charset="0"/>
              <a:buNone/>
              <a:defRPr sz="1800" b="1" kern="1200" spc="-50" baseline="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spc="-50" baseline="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1800"/>
              </a:spcBef>
              <a:buFont typeface="Arial" panose="020B0604020202020204" pitchFamily="34" charset="0"/>
              <a:buNone/>
              <a:defRPr sz="1600" b="1" kern="1200" cap="none" spc="0" baseline="0">
                <a:solidFill>
                  <a:schemeClr val="tx1"/>
                </a:solidFill>
                <a:latin typeface="+mn-lt"/>
                <a:ea typeface="+mn-ea"/>
                <a:cs typeface="+mn-cs"/>
              </a:defRPr>
            </a:lvl5pPr>
            <a:lvl6pPr marL="2286000" indent="0" algn="l" defTabSz="914400" rtl="0" eaLnBrk="1" latinLnBrk="0" hangingPunct="1">
              <a:lnSpc>
                <a:spcPct val="90000"/>
              </a:lnSpc>
              <a:spcBef>
                <a:spcPts val="1800"/>
              </a:spcBef>
              <a:buFont typeface="Arial" panose="020B0604020202020204" pitchFamily="34" charset="0"/>
              <a:buNone/>
              <a:defRPr sz="1600" b="1" kern="1200" cap="all" spc="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400" dirty="0"/>
          </a:p>
        </p:txBody>
      </p:sp>
      <p:sp>
        <p:nvSpPr>
          <p:cNvPr id="2" name="Title 1">
            <a:extLst>
              <a:ext uri="{FF2B5EF4-FFF2-40B4-BE49-F238E27FC236}">
                <a16:creationId xmlns:a16="http://schemas.microsoft.com/office/drawing/2014/main" id="{0998D185-E9BF-6157-4203-A43EC0F67FE5}"/>
              </a:ext>
            </a:extLst>
          </p:cNvPr>
          <p:cNvSpPr>
            <a:spLocks noGrp="1"/>
          </p:cNvSpPr>
          <p:nvPr>
            <p:ph type="title"/>
          </p:nvPr>
        </p:nvSpPr>
        <p:spPr>
          <a:xfrm>
            <a:off x="793799" y="1131463"/>
            <a:ext cx="11006950" cy="496098"/>
          </a:xfrm>
        </p:spPr>
        <p:txBody>
          <a:bodyPr/>
          <a:lstStyle/>
          <a:p>
            <a:r>
              <a:rPr lang="en-US" sz="4000" b="1" dirty="0"/>
              <a:t>If a Polling Place Cannot Be Reopened…</a:t>
            </a:r>
          </a:p>
        </p:txBody>
      </p:sp>
      <p:sp>
        <p:nvSpPr>
          <p:cNvPr id="3" name="Content Placeholder 2">
            <a:extLst>
              <a:ext uri="{FF2B5EF4-FFF2-40B4-BE49-F238E27FC236}">
                <a16:creationId xmlns:a16="http://schemas.microsoft.com/office/drawing/2014/main" id="{B58E8245-2D0F-3CDD-D2CD-8F4917C34F9B}"/>
              </a:ext>
            </a:extLst>
          </p:cNvPr>
          <p:cNvSpPr>
            <a:spLocks noGrp="1"/>
          </p:cNvSpPr>
          <p:nvPr>
            <p:ph idx="1"/>
          </p:nvPr>
        </p:nvSpPr>
        <p:spPr>
          <a:xfrm>
            <a:off x="793799" y="2454442"/>
            <a:ext cx="9577427" cy="3808907"/>
          </a:xfrm>
        </p:spPr>
        <p:txBody>
          <a:bodyPr/>
          <a:lstStyle/>
          <a:p>
            <a:pPr marL="320040" lvl="1" indent="-320040">
              <a:lnSpc>
                <a:spcPct val="100000"/>
              </a:lnSpc>
              <a:spcBef>
                <a:spcPts val="0"/>
              </a:spcBef>
            </a:pPr>
            <a:r>
              <a:rPr lang="en-US" sz="2400" dirty="0">
                <a:solidFill>
                  <a:schemeClr val="tx2"/>
                </a:solidFill>
                <a:latin typeface="+mj-lt"/>
              </a:rPr>
              <a:t>Staff will find a location as near as possible to the original polling place.</a:t>
            </a:r>
          </a:p>
          <a:p>
            <a:pPr marL="320040" lvl="1"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Publicly announce the change.</a:t>
            </a:r>
          </a:p>
          <a:p>
            <a:pPr marL="320040" lvl="1" indent="-320040">
              <a:lnSpc>
                <a:spcPct val="100000"/>
              </a:lnSpc>
              <a:spcBef>
                <a:spcPts val="0"/>
              </a:spcBef>
            </a:pPr>
            <a:endParaRPr lang="en-US" sz="28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Announce the change to the voters present and post a notice in a location visible to voters from their vehicles. Post a similar notice in the new polling place.</a:t>
            </a:r>
          </a:p>
        </p:txBody>
      </p:sp>
      <p:sp>
        <p:nvSpPr>
          <p:cNvPr id="5" name="Slide Number Placeholder 4">
            <a:extLst>
              <a:ext uri="{FF2B5EF4-FFF2-40B4-BE49-F238E27FC236}">
                <a16:creationId xmlns:a16="http://schemas.microsoft.com/office/drawing/2014/main" id="{09E7AB5C-3732-DB26-8F7E-D1A2D7FF143F}"/>
              </a:ext>
            </a:extLst>
          </p:cNvPr>
          <p:cNvSpPr>
            <a:spLocks noGrp="1"/>
          </p:cNvSpPr>
          <p:nvPr>
            <p:ph type="sldNum" sz="quarter" idx="12"/>
          </p:nvPr>
        </p:nvSpPr>
        <p:spPr/>
        <p:txBody>
          <a:bodyPr/>
          <a:lstStyle/>
          <a:p>
            <a:fld id="{E097BF52-0257-49D6-BB20-385A163947A0}" type="slidenum">
              <a:rPr lang="en-US" smtClean="0"/>
              <a:t>54</a:t>
            </a:fld>
            <a:endParaRPr lang="en-US"/>
          </a:p>
        </p:txBody>
      </p:sp>
    </p:spTree>
    <p:custDataLst>
      <p:tags r:id="rId1"/>
    </p:custDataLst>
    <p:extLst>
      <p:ext uri="{BB962C8B-B14F-4D97-AF65-F5344CB8AC3E}">
        <p14:creationId xmlns:p14="http://schemas.microsoft.com/office/powerpoint/2010/main" val="218357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8623B-A074-E8E3-EEE3-4B86BC151FA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5BD7FA1-305A-278C-36C2-6C1FD4DADBA8}"/>
              </a:ext>
            </a:extLst>
          </p:cNvPr>
          <p:cNvSpPr/>
          <p:nvPr/>
        </p:nvSpPr>
        <p:spPr>
          <a:xfrm>
            <a:off x="283932" y="279599"/>
            <a:ext cx="11624137" cy="6275148"/>
          </a:xfrm>
          <a:prstGeom prst="rect">
            <a:avLst/>
          </a:prstGeom>
          <a:solidFill>
            <a:schemeClr val="bg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8" name="Rectangle 7">
            <a:extLst>
              <a:ext uri="{FF2B5EF4-FFF2-40B4-BE49-F238E27FC236}">
                <a16:creationId xmlns:a16="http://schemas.microsoft.com/office/drawing/2014/main" id="{2F3E9D9E-E219-5445-E43A-F7EC45892BC7}"/>
              </a:ext>
            </a:extLst>
          </p:cNvPr>
          <p:cNvSpPr/>
          <p:nvPr/>
        </p:nvSpPr>
        <p:spPr>
          <a:xfrm>
            <a:off x="283931" y="240483"/>
            <a:ext cx="11624138" cy="1004117"/>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C4E1C361-2A21-27B3-5EEA-6D57202CCE16}"/>
              </a:ext>
            </a:extLst>
          </p:cNvPr>
          <p:cNvSpPr>
            <a:spLocks noGrp="1"/>
          </p:cNvSpPr>
          <p:nvPr>
            <p:ph type="title"/>
          </p:nvPr>
        </p:nvSpPr>
        <p:spPr>
          <a:xfrm>
            <a:off x="610119" y="553910"/>
            <a:ext cx="4587529" cy="496098"/>
          </a:xfrm>
        </p:spPr>
        <p:txBody>
          <a:bodyPr/>
          <a:lstStyle/>
          <a:p>
            <a:r>
              <a:rPr lang="en-US" sz="4000" b="1" dirty="0">
                <a:solidFill>
                  <a:schemeClr val="bg1"/>
                </a:solidFill>
              </a:rPr>
              <a:t>Incident Log</a:t>
            </a:r>
          </a:p>
        </p:txBody>
      </p:sp>
      <p:sp>
        <p:nvSpPr>
          <p:cNvPr id="3" name="Content Placeholder 2">
            <a:extLst>
              <a:ext uri="{FF2B5EF4-FFF2-40B4-BE49-F238E27FC236}">
                <a16:creationId xmlns:a16="http://schemas.microsoft.com/office/drawing/2014/main" id="{2ABE523A-1C16-92E2-AAC3-E92B239FA755}"/>
              </a:ext>
            </a:extLst>
          </p:cNvPr>
          <p:cNvSpPr>
            <a:spLocks noGrp="1"/>
          </p:cNvSpPr>
          <p:nvPr>
            <p:ph idx="1"/>
          </p:nvPr>
        </p:nvSpPr>
        <p:spPr>
          <a:xfrm>
            <a:off x="610119" y="1555007"/>
            <a:ext cx="11238758" cy="5364766"/>
          </a:xfrm>
        </p:spPr>
        <p:txBody>
          <a:bodyPr/>
          <a:lstStyle/>
          <a:p>
            <a:pPr marL="320040" lvl="1" indent="-320040">
              <a:lnSpc>
                <a:spcPct val="100000"/>
              </a:lnSpc>
              <a:spcBef>
                <a:spcPts val="0"/>
              </a:spcBef>
            </a:pPr>
            <a:r>
              <a:rPr lang="en-US" sz="2400" dirty="0">
                <a:solidFill>
                  <a:schemeClr val="tx2"/>
                </a:solidFill>
                <a:latin typeface="+mj-lt"/>
              </a:rPr>
              <a:t>The Incident Log is often the only record of an </a:t>
            </a:r>
            <a:br>
              <a:rPr lang="en-US" sz="2400" dirty="0">
                <a:solidFill>
                  <a:schemeClr val="tx2"/>
                </a:solidFill>
                <a:latin typeface="+mj-lt"/>
              </a:rPr>
            </a:br>
            <a:r>
              <a:rPr lang="en-US" sz="2400" dirty="0">
                <a:solidFill>
                  <a:schemeClr val="tx2"/>
                </a:solidFill>
                <a:latin typeface="+mj-lt"/>
              </a:rPr>
              <a:t>unusual event or problem at the polling place</a:t>
            </a:r>
          </a:p>
          <a:p>
            <a:pPr marL="320040" lvl="1" indent="-320040">
              <a:lnSpc>
                <a:spcPct val="100000"/>
              </a:lnSpc>
              <a:spcBef>
                <a:spcPts val="0"/>
              </a:spcBef>
            </a:pPr>
            <a:endParaRPr lang="en-US" sz="20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When in doubt? Log it</a:t>
            </a:r>
          </a:p>
          <a:p>
            <a:pPr marL="320040" lvl="1" indent="-320040">
              <a:lnSpc>
                <a:spcPct val="100000"/>
              </a:lnSpc>
              <a:spcBef>
                <a:spcPts val="0"/>
              </a:spcBef>
            </a:pPr>
            <a:endParaRPr lang="en-US" sz="20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How to log an incident:</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A brief description of the incident or problem</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The time that the incident or problem started</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The time that the incident or problem ended (if it lasted more than a few minutes)</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A brief description of how the problem or incident was resolved</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Names of voters and/or election judges involved, if possible</a:t>
            </a:r>
          </a:p>
          <a:p>
            <a:pPr marL="685800" lvl="2" indent="-320040">
              <a:lnSpc>
                <a:spcPct val="100000"/>
              </a:lnSpc>
              <a:spcBef>
                <a:spcPts val="600"/>
              </a:spcBef>
              <a:buFont typeface="Arial" panose="020B0604020202020204" pitchFamily="34" charset="0"/>
              <a:buChar char="•"/>
            </a:pPr>
            <a:r>
              <a:rPr lang="en-US" sz="2400" dirty="0">
                <a:solidFill>
                  <a:schemeClr val="tx2"/>
                </a:solidFill>
                <a:latin typeface="+mj-lt"/>
              </a:rPr>
              <a:t>The identity of any election officials notified about the problem</a:t>
            </a:r>
          </a:p>
        </p:txBody>
      </p:sp>
      <p:sp>
        <p:nvSpPr>
          <p:cNvPr id="5" name="Slide Number Placeholder 4">
            <a:extLst>
              <a:ext uri="{FF2B5EF4-FFF2-40B4-BE49-F238E27FC236}">
                <a16:creationId xmlns:a16="http://schemas.microsoft.com/office/drawing/2014/main" id="{1C0CC6C7-F100-2FE0-B863-D5DBCF0970F6}"/>
              </a:ext>
            </a:extLst>
          </p:cNvPr>
          <p:cNvSpPr>
            <a:spLocks noGrp="1"/>
          </p:cNvSpPr>
          <p:nvPr>
            <p:ph type="sldNum" sz="quarter" idx="12"/>
          </p:nvPr>
        </p:nvSpPr>
        <p:spPr/>
        <p:txBody>
          <a:bodyPr/>
          <a:lstStyle/>
          <a:p>
            <a:fld id="{E097BF52-0257-49D6-BB20-385A163947A0}" type="slidenum">
              <a:rPr lang="en-US" smtClean="0"/>
              <a:t>55</a:t>
            </a:fld>
            <a:endParaRPr lang="en-US"/>
          </a:p>
        </p:txBody>
      </p:sp>
      <p:pic>
        <p:nvPicPr>
          <p:cNvPr id="9" name="Picture 8">
            <a:extLst>
              <a:ext uri="{FF2B5EF4-FFF2-40B4-BE49-F238E27FC236}">
                <a16:creationId xmlns:a16="http://schemas.microsoft.com/office/drawing/2014/main" id="{45CB71A4-29A3-C58F-8117-B33490033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950" y="636214"/>
            <a:ext cx="4541931" cy="3478585"/>
          </a:xfrm>
          <a:prstGeom prst="rect">
            <a:avLst/>
          </a:prstGeom>
        </p:spPr>
      </p:pic>
    </p:spTree>
    <p:custDataLst>
      <p:tags r:id="rId1"/>
    </p:custDataLst>
    <p:extLst>
      <p:ext uri="{BB962C8B-B14F-4D97-AF65-F5344CB8AC3E}">
        <p14:creationId xmlns:p14="http://schemas.microsoft.com/office/powerpoint/2010/main" val="434472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EF1F7-3671-22FA-4C59-A7B37E41319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EBB77B-581F-A238-E98D-78D3574AF4E3}"/>
              </a:ext>
            </a:extLst>
          </p:cNvPr>
          <p:cNvSpPr>
            <a:spLocks noGrp="1"/>
          </p:cNvSpPr>
          <p:nvPr>
            <p:ph type="sldNum" sz="quarter" idx="14"/>
          </p:nvPr>
        </p:nvSpPr>
        <p:spPr/>
        <p:txBody>
          <a:bodyPr/>
          <a:lstStyle/>
          <a:p>
            <a:fld id="{E097BF52-0257-49D6-BB20-385A163947A0}" type="slidenum">
              <a:rPr lang="en-US" smtClean="0"/>
              <a:pPr/>
              <a:t>56</a:t>
            </a:fld>
            <a:endParaRPr lang="en-US"/>
          </a:p>
        </p:txBody>
      </p:sp>
      <p:sp>
        <p:nvSpPr>
          <p:cNvPr id="7" name="Text Placeholder 1">
            <a:extLst>
              <a:ext uri="{FF2B5EF4-FFF2-40B4-BE49-F238E27FC236}">
                <a16:creationId xmlns:a16="http://schemas.microsoft.com/office/drawing/2014/main" id="{0C110FA0-E786-C6C0-2422-4558BA88D428}"/>
              </a:ext>
            </a:extLst>
          </p:cNvPr>
          <p:cNvSpPr>
            <a:spLocks noGrp="1"/>
          </p:cNvSpPr>
          <p:nvPr>
            <p:ph type="body" sz="quarter" idx="16"/>
          </p:nvPr>
        </p:nvSpPr>
        <p:spPr>
          <a:xfrm flipV="1">
            <a:off x="290513" y="300945"/>
            <a:ext cx="11622087" cy="6208939"/>
          </a:xfrm>
          <a:solidFill>
            <a:schemeClr val="tx2">
              <a:lumMod val="20000"/>
              <a:lumOff val="80000"/>
            </a:schemeClr>
          </a:solidFill>
          <a:ln w="25400">
            <a:solidFill>
              <a:schemeClr val="tx2"/>
            </a:solidFill>
          </a:ln>
        </p:spPr>
        <p:txBody>
          <a:bodyPr/>
          <a:lstStyle/>
          <a:p>
            <a:endParaRPr lang="en-US" dirty="0">
              <a:solidFill>
                <a:schemeClr val="accent5">
                  <a:lumMod val="60000"/>
                  <a:lumOff val="40000"/>
                </a:schemeClr>
              </a:solidFill>
            </a:endParaRPr>
          </a:p>
        </p:txBody>
      </p:sp>
      <p:pic>
        <p:nvPicPr>
          <p:cNvPr id="8" name="Picture 7">
            <a:extLst>
              <a:ext uri="{FF2B5EF4-FFF2-40B4-BE49-F238E27FC236}">
                <a16:creationId xmlns:a16="http://schemas.microsoft.com/office/drawing/2014/main" id="{046C4389-4D58-8212-DBC5-83F2020DB99F}"/>
              </a:ext>
            </a:extLst>
          </p:cNvPr>
          <p:cNvPicPr>
            <a:picLocks noChangeAspect="1"/>
          </p:cNvPicPr>
          <p:nvPr/>
        </p:nvPicPr>
        <p:blipFill>
          <a:blip r:embed="rId4"/>
          <a:stretch>
            <a:fillRect/>
          </a:stretch>
        </p:blipFill>
        <p:spPr>
          <a:xfrm>
            <a:off x="10916726" y="291873"/>
            <a:ext cx="661493" cy="652616"/>
          </a:xfrm>
          <a:prstGeom prst="rect">
            <a:avLst/>
          </a:prstGeom>
        </p:spPr>
      </p:pic>
      <p:sp>
        <p:nvSpPr>
          <p:cNvPr id="9" name="Oval 8">
            <a:extLst>
              <a:ext uri="{FF2B5EF4-FFF2-40B4-BE49-F238E27FC236}">
                <a16:creationId xmlns:a16="http://schemas.microsoft.com/office/drawing/2014/main" id="{71837C4F-1164-A972-05DC-A0732DDA08B8}"/>
              </a:ext>
            </a:extLst>
          </p:cNvPr>
          <p:cNvSpPr/>
          <p:nvPr/>
        </p:nvSpPr>
        <p:spPr>
          <a:xfrm>
            <a:off x="1541048" y="2491014"/>
            <a:ext cx="9106423" cy="1828800"/>
          </a:xfrm>
          <a:prstGeom prst="ellipse">
            <a:avLst/>
          </a:prstGeom>
          <a:solidFill>
            <a:schemeClr val="tx2"/>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10" name="Title 2">
            <a:extLst>
              <a:ext uri="{FF2B5EF4-FFF2-40B4-BE49-F238E27FC236}">
                <a16:creationId xmlns:a16="http://schemas.microsoft.com/office/drawing/2014/main" id="{93798492-9785-6A8A-C191-3E33437879DC}"/>
              </a:ext>
            </a:extLst>
          </p:cNvPr>
          <p:cNvSpPr>
            <a:spLocks noGrp="1"/>
          </p:cNvSpPr>
          <p:nvPr>
            <p:ph type="title"/>
          </p:nvPr>
        </p:nvSpPr>
        <p:spPr>
          <a:xfrm>
            <a:off x="279400" y="3269294"/>
            <a:ext cx="11632836" cy="496098"/>
          </a:xfrm>
        </p:spPr>
        <p:txBody>
          <a:bodyPr/>
          <a:lstStyle/>
          <a:p>
            <a:pPr algn="ctr"/>
            <a:r>
              <a:rPr lang="en-US" sz="4000" b="1" dirty="0">
                <a:solidFill>
                  <a:schemeClr val="bg1"/>
                </a:solidFill>
              </a:rPr>
              <a:t>Questions?</a:t>
            </a:r>
          </a:p>
        </p:txBody>
      </p:sp>
      <p:pic>
        <p:nvPicPr>
          <p:cNvPr id="11" name="Graphic 10" descr="Badge Question Mark with solid fill">
            <a:extLst>
              <a:ext uri="{FF2B5EF4-FFF2-40B4-BE49-F238E27FC236}">
                <a16:creationId xmlns:a16="http://schemas.microsoft.com/office/drawing/2014/main" id="{214B5BC4-1B41-5D40-E664-7B900C15789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04296" y="1002570"/>
            <a:ext cx="2917016" cy="2917016"/>
          </a:xfrm>
          <a:prstGeom prst="rect">
            <a:avLst/>
          </a:prstGeom>
        </p:spPr>
      </p:pic>
      <p:pic>
        <p:nvPicPr>
          <p:cNvPr id="12" name="Graphic 11" descr="Badge Question Mark with solid fill">
            <a:extLst>
              <a:ext uri="{FF2B5EF4-FFF2-40B4-BE49-F238E27FC236}">
                <a16:creationId xmlns:a16="http://schemas.microsoft.com/office/drawing/2014/main" id="{6535055C-E791-9A31-1300-E5E4975C609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28096" y="944489"/>
            <a:ext cx="2917016" cy="2917016"/>
          </a:xfrm>
          <a:prstGeom prst="rect">
            <a:avLst/>
          </a:prstGeom>
        </p:spPr>
      </p:pic>
    </p:spTree>
    <p:custDataLst>
      <p:tags r:id="rId1"/>
    </p:custDataLst>
    <p:extLst>
      <p:ext uri="{BB962C8B-B14F-4D97-AF65-F5344CB8AC3E}">
        <p14:creationId xmlns:p14="http://schemas.microsoft.com/office/powerpoint/2010/main" val="3298587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19F066-9F21-6852-7912-15A8C7F31BA6}"/>
              </a:ext>
            </a:extLst>
          </p:cNvPr>
          <p:cNvSpPr/>
          <p:nvPr/>
        </p:nvSpPr>
        <p:spPr>
          <a:xfrm>
            <a:off x="330564" y="260932"/>
            <a:ext cx="3796936" cy="6328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pic>
        <p:nvPicPr>
          <p:cNvPr id="6" name="Picture Placeholder 11">
            <a:extLst>
              <a:ext uri="{FF2B5EF4-FFF2-40B4-BE49-F238E27FC236}">
                <a16:creationId xmlns:a16="http://schemas.microsoft.com/office/drawing/2014/main" id="{D173C3D6-5040-5CBA-2C4F-A2AD02253EC7}"/>
              </a:ext>
            </a:extLst>
          </p:cNvPr>
          <p:cNvPicPr>
            <a:picLocks noChangeAspect="1"/>
          </p:cNvPicPr>
          <p:nvPr/>
        </p:nvPicPr>
        <p:blipFill>
          <a:blip r:embed="rId3">
            <a:extLst>
              <a:ext uri="{28A0092B-C50C-407E-A947-70E740481C1C}">
                <a14:useLocalDpi xmlns:a14="http://schemas.microsoft.com/office/drawing/2010/main" val="0"/>
              </a:ext>
            </a:extLst>
          </a:blip>
          <a:srcRect l="983" t="13399" r="22117" b="-12"/>
          <a:stretch>
            <a:fillRect/>
          </a:stretch>
        </p:blipFill>
        <p:spPr>
          <a:xfrm>
            <a:off x="3481330" y="268287"/>
            <a:ext cx="8420020" cy="6322278"/>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8" name="Picture 7">
            <a:extLst>
              <a:ext uri="{FF2B5EF4-FFF2-40B4-BE49-F238E27FC236}">
                <a16:creationId xmlns:a16="http://schemas.microsoft.com/office/drawing/2014/main" id="{CCE431F9-0B26-0940-B9C3-21D193EE3DD1}"/>
              </a:ext>
            </a:extLst>
          </p:cNvPr>
          <p:cNvPicPr>
            <a:picLocks noChangeAspect="1"/>
          </p:cNvPicPr>
          <p:nvPr/>
        </p:nvPicPr>
        <p:blipFill>
          <a:blip r:embed="rId4"/>
          <a:stretch>
            <a:fillRect/>
          </a:stretch>
        </p:blipFill>
        <p:spPr>
          <a:xfrm>
            <a:off x="10865926" y="267435"/>
            <a:ext cx="661493" cy="652616"/>
          </a:xfrm>
          <a:prstGeom prst="rect">
            <a:avLst/>
          </a:prstGeom>
        </p:spPr>
      </p:pic>
      <p:sp>
        <p:nvSpPr>
          <p:cNvPr id="3" name="Slide Number Placeholder 2">
            <a:extLst>
              <a:ext uri="{FF2B5EF4-FFF2-40B4-BE49-F238E27FC236}">
                <a16:creationId xmlns:a16="http://schemas.microsoft.com/office/drawing/2014/main" id="{321ACB87-905C-606B-14BE-1C7BAE3D4812}"/>
              </a:ext>
            </a:extLst>
          </p:cNvPr>
          <p:cNvSpPr>
            <a:spLocks noGrp="1"/>
          </p:cNvSpPr>
          <p:nvPr>
            <p:ph type="sldNum" sz="quarter" idx="12"/>
          </p:nvPr>
        </p:nvSpPr>
        <p:spPr/>
        <p:txBody>
          <a:bodyPr/>
          <a:lstStyle/>
          <a:p>
            <a:fld id="{E097BF52-0257-49D6-BB20-385A163947A0}" type="slidenum">
              <a:rPr lang="en-US" smtClean="0"/>
              <a:t>57</a:t>
            </a:fld>
            <a:endParaRPr lang="en-US"/>
          </a:p>
        </p:txBody>
      </p:sp>
      <p:sp>
        <p:nvSpPr>
          <p:cNvPr id="12" name="Title 1">
            <a:extLst>
              <a:ext uri="{FF2B5EF4-FFF2-40B4-BE49-F238E27FC236}">
                <a16:creationId xmlns:a16="http://schemas.microsoft.com/office/drawing/2014/main" id="{5095C0DB-99AB-080F-6E3A-9CB8557338A9}"/>
              </a:ext>
            </a:extLst>
          </p:cNvPr>
          <p:cNvSpPr txBox="1">
            <a:spLocks/>
          </p:cNvSpPr>
          <p:nvPr/>
        </p:nvSpPr>
        <p:spPr>
          <a:xfrm>
            <a:off x="660766" y="3533610"/>
            <a:ext cx="2682875" cy="988540"/>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600" b="0" kern="1200" spc="-150">
                <a:solidFill>
                  <a:schemeClr val="tx2"/>
                </a:solidFill>
                <a:latin typeface="+mj-lt"/>
                <a:ea typeface="+mj-ea"/>
                <a:cs typeface="+mj-cs"/>
              </a:defRPr>
            </a:lvl1pPr>
          </a:lstStyle>
          <a:p>
            <a:r>
              <a:rPr lang="en-US" sz="4000" b="1" dirty="0">
                <a:solidFill>
                  <a:schemeClr val="bg1"/>
                </a:solidFill>
              </a:rPr>
              <a:t>Thank You For Serving!</a:t>
            </a:r>
          </a:p>
        </p:txBody>
      </p:sp>
      <p:cxnSp>
        <p:nvCxnSpPr>
          <p:cNvPr id="15" name="Straight Arrow Connector 14">
            <a:extLst>
              <a:ext uri="{FF2B5EF4-FFF2-40B4-BE49-F238E27FC236}">
                <a16:creationId xmlns:a16="http://schemas.microsoft.com/office/drawing/2014/main" id="{0473BAA1-5348-A544-E939-C7F6E24633A0}"/>
              </a:ext>
            </a:extLst>
          </p:cNvPr>
          <p:cNvCxnSpPr>
            <a:cxnSpLocks/>
          </p:cNvCxnSpPr>
          <p:nvPr/>
        </p:nvCxnSpPr>
        <p:spPr>
          <a:xfrm flipV="1">
            <a:off x="625516" y="3208204"/>
            <a:ext cx="2855814" cy="22518"/>
          </a:xfrm>
          <a:prstGeom prst="straightConnector1">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46409D7E-2D57-16D6-E795-A2826638503E}"/>
              </a:ext>
            </a:extLst>
          </p:cNvPr>
          <p:cNvCxnSpPr>
            <a:cxnSpLocks/>
          </p:cNvCxnSpPr>
          <p:nvPr/>
        </p:nvCxnSpPr>
        <p:spPr>
          <a:xfrm flipV="1">
            <a:off x="625515" y="4710768"/>
            <a:ext cx="2855815" cy="22518"/>
          </a:xfrm>
          <a:prstGeom prst="straightConnector1">
            <a:avLst/>
          </a:prstGeom>
          <a:ln w="28575">
            <a:solidFill>
              <a:schemeClr val="bg1"/>
            </a:solidFill>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263F7947-857B-4BF2-8AE7-42A9CBF29B67}"/>
              </a:ext>
            </a:extLst>
          </p:cNvPr>
          <p:cNvSpPr txBox="1"/>
          <p:nvPr/>
        </p:nvSpPr>
        <p:spPr>
          <a:xfrm>
            <a:off x="625225" y="2690812"/>
            <a:ext cx="341709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spc="-50" dirty="0">
                <a:solidFill>
                  <a:schemeClr val="bg1"/>
                </a:solidFill>
              </a:rPr>
              <a:t>Hennepin County</a:t>
            </a:r>
            <a:endParaRPr lang="en-US" sz="2400" dirty="0">
              <a:solidFill>
                <a:schemeClr val="bg1"/>
              </a:solidFill>
            </a:endParaRPr>
          </a:p>
        </p:txBody>
      </p:sp>
    </p:spTree>
    <p:custDataLst>
      <p:tags r:id="rId1"/>
    </p:custDataLst>
    <p:extLst>
      <p:ext uri="{BB962C8B-B14F-4D97-AF65-F5344CB8AC3E}">
        <p14:creationId xmlns:p14="http://schemas.microsoft.com/office/powerpoint/2010/main" val="3482819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AAAE-FA21-3A38-4D32-0AF4E503A0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6F67A4C-BD70-D479-C068-142715C90A02}"/>
              </a:ext>
            </a:extLst>
          </p:cNvPr>
          <p:cNvSpPr/>
          <p:nvPr/>
        </p:nvSpPr>
        <p:spPr>
          <a:xfrm>
            <a:off x="283932" y="268525"/>
            <a:ext cx="11624137" cy="6275148"/>
          </a:xfrm>
          <a:prstGeom prst="rect">
            <a:avLst/>
          </a:prstGeom>
          <a:solidFill>
            <a:schemeClr val="accent3">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3" name="Content Placeholder 2">
            <a:extLst>
              <a:ext uri="{FF2B5EF4-FFF2-40B4-BE49-F238E27FC236}">
                <a16:creationId xmlns:a16="http://schemas.microsoft.com/office/drawing/2014/main" id="{576ADA8F-AB20-F1BD-05D2-97D581FB6A2C}"/>
              </a:ext>
            </a:extLst>
          </p:cNvPr>
          <p:cNvSpPr>
            <a:spLocks noGrp="1"/>
          </p:cNvSpPr>
          <p:nvPr>
            <p:ph idx="1"/>
          </p:nvPr>
        </p:nvSpPr>
        <p:spPr>
          <a:xfrm>
            <a:off x="772071" y="1966586"/>
            <a:ext cx="10519314" cy="4318304"/>
          </a:xfrm>
        </p:spPr>
        <p:txBody>
          <a:bodyPr/>
          <a:lstStyle/>
          <a:p>
            <a:pPr marL="320040" lvl="1" indent="-320040">
              <a:lnSpc>
                <a:spcPct val="100000"/>
              </a:lnSpc>
              <a:spcBef>
                <a:spcPts val="1000"/>
              </a:spcBef>
            </a:pPr>
            <a:r>
              <a:rPr lang="en-US" sz="2400" dirty="0">
                <a:solidFill>
                  <a:schemeClr val="tx2"/>
                </a:solidFill>
                <a:latin typeface="+mj-lt"/>
              </a:rPr>
              <a:t>New Voter Bill of Rights language – updated polling place poster</a:t>
            </a:r>
          </a:p>
          <a:p>
            <a:pPr marL="320040" lvl="1" indent="-320040">
              <a:lnSpc>
                <a:spcPct val="100000"/>
              </a:lnSpc>
              <a:spcBef>
                <a:spcPts val="1800"/>
              </a:spcBef>
            </a:pPr>
            <a:r>
              <a:rPr lang="en-US" sz="2400" dirty="0">
                <a:solidFill>
                  <a:schemeClr val="tx2"/>
                </a:solidFill>
                <a:latin typeface="+mj-lt"/>
              </a:rPr>
              <a:t>Voting equipment passwords (including for poll books) must be kept in a </a:t>
            </a:r>
            <a:br>
              <a:rPr lang="en-US" sz="2400" dirty="0">
                <a:solidFill>
                  <a:schemeClr val="tx2"/>
                </a:solidFill>
                <a:latin typeface="+mj-lt"/>
              </a:rPr>
            </a:br>
            <a:r>
              <a:rPr lang="en-US" sz="2400" dirty="0">
                <a:solidFill>
                  <a:schemeClr val="tx2"/>
                </a:solidFill>
                <a:latin typeface="+mj-lt"/>
              </a:rPr>
              <a:t>secured area not accessible to the public in the polling place</a:t>
            </a:r>
          </a:p>
          <a:p>
            <a:pPr marL="320040" lvl="1" indent="-320040">
              <a:lnSpc>
                <a:spcPct val="100000"/>
              </a:lnSpc>
              <a:spcBef>
                <a:spcPts val="1800"/>
              </a:spcBef>
            </a:pPr>
            <a:r>
              <a:rPr lang="en-US" sz="2400" dirty="0">
                <a:solidFill>
                  <a:schemeClr val="tx2"/>
                </a:solidFill>
                <a:latin typeface="+mj-lt"/>
              </a:rPr>
              <a:t>Polling places cannot be designated where cannabis is served or sold</a:t>
            </a:r>
          </a:p>
          <a:p>
            <a:pPr marL="320040" lvl="1" indent="-320040">
              <a:lnSpc>
                <a:spcPct val="100000"/>
              </a:lnSpc>
              <a:spcBef>
                <a:spcPts val="1800"/>
              </a:spcBef>
            </a:pPr>
            <a:r>
              <a:rPr lang="en-US" sz="2400" dirty="0">
                <a:solidFill>
                  <a:schemeClr val="tx2"/>
                </a:solidFill>
                <a:latin typeface="+mj-lt"/>
              </a:rPr>
              <a:t>Election Rules: Emergency plans and security now included in </a:t>
            </a:r>
            <a:br>
              <a:rPr lang="en-US" sz="2400" dirty="0">
                <a:solidFill>
                  <a:schemeClr val="tx2"/>
                </a:solidFill>
                <a:latin typeface="+mj-lt"/>
              </a:rPr>
            </a:br>
            <a:r>
              <a:rPr lang="en-US" sz="2400" dirty="0">
                <a:solidFill>
                  <a:schemeClr val="tx2"/>
                </a:solidFill>
                <a:latin typeface="+mj-lt"/>
              </a:rPr>
              <a:t>required Head Judge training!</a:t>
            </a:r>
          </a:p>
        </p:txBody>
      </p:sp>
      <p:sp>
        <p:nvSpPr>
          <p:cNvPr id="5" name="Slide Number Placeholder 4">
            <a:extLst>
              <a:ext uri="{FF2B5EF4-FFF2-40B4-BE49-F238E27FC236}">
                <a16:creationId xmlns:a16="http://schemas.microsoft.com/office/drawing/2014/main" id="{6A46FE49-0C90-95B7-80D2-D073C2E2D943}"/>
              </a:ext>
            </a:extLst>
          </p:cNvPr>
          <p:cNvSpPr>
            <a:spLocks noGrp="1"/>
          </p:cNvSpPr>
          <p:nvPr>
            <p:ph type="sldNum" sz="quarter" idx="12"/>
          </p:nvPr>
        </p:nvSpPr>
        <p:spPr/>
        <p:txBody>
          <a:bodyPr/>
          <a:lstStyle/>
          <a:p>
            <a:fld id="{E097BF52-0257-49D6-BB20-385A163947A0}" type="slidenum">
              <a:rPr lang="en-US" smtClean="0"/>
              <a:t>6</a:t>
            </a:fld>
            <a:endParaRPr lang="en-US"/>
          </a:p>
        </p:txBody>
      </p:sp>
      <p:sp>
        <p:nvSpPr>
          <p:cNvPr id="6" name="Rectangle 5">
            <a:extLst>
              <a:ext uri="{FF2B5EF4-FFF2-40B4-BE49-F238E27FC236}">
                <a16:creationId xmlns:a16="http://schemas.microsoft.com/office/drawing/2014/main" id="{FE4D528C-1BBF-6E35-4C63-637B086C6C83}"/>
              </a:ext>
            </a:extLst>
          </p:cNvPr>
          <p:cNvSpPr/>
          <p:nvPr/>
        </p:nvSpPr>
        <p:spPr>
          <a:xfrm>
            <a:off x="283931" y="229409"/>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7" name="Title 5">
            <a:extLst>
              <a:ext uri="{FF2B5EF4-FFF2-40B4-BE49-F238E27FC236}">
                <a16:creationId xmlns:a16="http://schemas.microsoft.com/office/drawing/2014/main" id="{3335992F-E61E-C9FD-95F2-6FBBE9CABD11}"/>
              </a:ext>
            </a:extLst>
          </p:cNvPr>
          <p:cNvSpPr>
            <a:spLocks noGrp="1"/>
          </p:cNvSpPr>
          <p:nvPr/>
        </p:nvSpPr>
        <p:spPr>
          <a:xfrm>
            <a:off x="746313" y="677903"/>
            <a:ext cx="7580944" cy="496098"/>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600" b="0" kern="1200" spc="-150">
                <a:solidFill>
                  <a:schemeClr val="tx2"/>
                </a:solidFill>
                <a:latin typeface="+mj-lt"/>
                <a:ea typeface="+mj-ea"/>
                <a:cs typeface="+mj-cs"/>
              </a:defRPr>
            </a:lvl1pPr>
          </a:lstStyle>
          <a:p>
            <a:r>
              <a:rPr lang="en-US" sz="4000" b="1" dirty="0">
                <a:solidFill>
                  <a:schemeClr val="bg1"/>
                </a:solidFill>
              </a:rPr>
              <a:t>Election Law Changes</a:t>
            </a:r>
          </a:p>
        </p:txBody>
      </p:sp>
      <p:pic>
        <p:nvPicPr>
          <p:cNvPr id="11" name="Graphic 10" descr="Court with solid fill">
            <a:extLst>
              <a:ext uri="{FF2B5EF4-FFF2-40B4-BE49-F238E27FC236}">
                <a16:creationId xmlns:a16="http://schemas.microsoft.com/office/drawing/2014/main" id="{1CCD2871-A8E3-0A1A-8E9B-322732A3080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194150" y="3836287"/>
            <a:ext cx="2549278" cy="2549278"/>
          </a:xfrm>
          <a:prstGeom prst="rect">
            <a:avLst/>
          </a:prstGeom>
        </p:spPr>
      </p:pic>
      <p:pic>
        <p:nvPicPr>
          <p:cNvPr id="18" name="Graphic 17" descr="Court with solid fill">
            <a:extLst>
              <a:ext uri="{FF2B5EF4-FFF2-40B4-BE49-F238E27FC236}">
                <a16:creationId xmlns:a16="http://schemas.microsoft.com/office/drawing/2014/main" id="{1EB7DF56-119E-EDE6-7E09-C2A3E867864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119119" y="3774728"/>
            <a:ext cx="2549278" cy="2549278"/>
          </a:xfrm>
          <a:prstGeom prst="rect">
            <a:avLst/>
          </a:prstGeom>
        </p:spPr>
      </p:pic>
    </p:spTree>
    <p:custDataLst>
      <p:tags r:id="rId1"/>
    </p:custDataLst>
    <p:extLst>
      <p:ext uri="{BB962C8B-B14F-4D97-AF65-F5344CB8AC3E}">
        <p14:creationId xmlns:p14="http://schemas.microsoft.com/office/powerpoint/2010/main" val="411204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11EA7-4E27-485A-7477-708E4146CA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C847F8D-DBA1-4223-4E6A-8BA54B524A00}"/>
              </a:ext>
            </a:extLst>
          </p:cNvPr>
          <p:cNvSpPr/>
          <p:nvPr/>
        </p:nvSpPr>
        <p:spPr>
          <a:xfrm>
            <a:off x="290650" y="276902"/>
            <a:ext cx="4050687" cy="63185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7" name="Title 1">
            <a:extLst>
              <a:ext uri="{FF2B5EF4-FFF2-40B4-BE49-F238E27FC236}">
                <a16:creationId xmlns:a16="http://schemas.microsoft.com/office/drawing/2014/main" id="{71BB99AD-211B-D920-151F-42475CB1BA9F}"/>
              </a:ext>
            </a:extLst>
          </p:cNvPr>
          <p:cNvSpPr txBox="1">
            <a:spLocks/>
          </p:cNvSpPr>
          <p:nvPr/>
        </p:nvSpPr>
        <p:spPr>
          <a:xfrm>
            <a:off x="592595" y="3293899"/>
            <a:ext cx="2682376" cy="988540"/>
          </a:xfrm>
          <a:prstGeom prst="rect">
            <a:avLst/>
          </a:prstGeom>
        </p:spPr>
        <p:txBody>
          <a:bodyPr vert="horz" wrap="square" lIns="0" tIns="0" rIns="0" bIns="0" rtlCol="0" anchor="t">
            <a:spAutoFit/>
          </a:bodyPr>
          <a:lstStyle>
            <a:defPPr>
              <a:defRPr lang="en-US"/>
            </a:defPPr>
            <a:lvl1pPr marL="0" algn="l" defTabSz="914400" rtl="0" eaLnBrk="1" latinLnBrk="0" hangingPunct="1">
              <a:lnSpc>
                <a:spcPct val="80000"/>
              </a:lnSpc>
              <a:spcBef>
                <a:spcPct val="0"/>
              </a:spcBef>
              <a:buNone/>
              <a:defRPr sz="3600" b="0" kern="1200" spc="-15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sz="4000" b="1" dirty="0">
                <a:solidFill>
                  <a:schemeClr val="tx2"/>
                </a:solidFill>
              </a:rPr>
              <a:t>Head Judge Duties</a:t>
            </a:r>
          </a:p>
        </p:txBody>
      </p:sp>
      <p:grpSp>
        <p:nvGrpSpPr>
          <p:cNvPr id="8" name="Group 7">
            <a:extLst>
              <a:ext uri="{FF2B5EF4-FFF2-40B4-BE49-F238E27FC236}">
                <a16:creationId xmlns:a16="http://schemas.microsoft.com/office/drawing/2014/main" id="{E52D4FBE-3E19-D901-2C64-331D8B437A8C}"/>
              </a:ext>
              <a:ext uri="{C183D7F6-B498-43B3-948B-1728B52AA6E4}">
                <adec:decorative xmlns:adec="http://schemas.microsoft.com/office/drawing/2017/decorative" val="1"/>
              </a:ext>
            </a:extLst>
          </p:cNvPr>
          <p:cNvGrpSpPr/>
          <p:nvPr/>
        </p:nvGrpSpPr>
        <p:grpSpPr>
          <a:xfrm>
            <a:off x="592594" y="3065172"/>
            <a:ext cx="2888736" cy="1306411"/>
            <a:chOff x="483326" y="3288574"/>
            <a:chExt cx="2899955" cy="1789613"/>
          </a:xfrm>
        </p:grpSpPr>
        <p:cxnSp>
          <p:nvCxnSpPr>
            <p:cNvPr id="9" name="Straight Connector 8">
              <a:extLst>
                <a:ext uri="{FF2B5EF4-FFF2-40B4-BE49-F238E27FC236}">
                  <a16:creationId xmlns:a16="http://schemas.microsoft.com/office/drawing/2014/main" id="{263BAACD-E7F9-F678-A0BE-6DC207BE8831}"/>
                </a:ext>
              </a:extLst>
            </p:cNvPr>
            <p:cNvCxnSpPr>
              <a:cxnSpLocks/>
            </p:cNvCxnSpPr>
            <p:nvPr/>
          </p:nvCxnSpPr>
          <p:spPr>
            <a:xfrm>
              <a:off x="483326" y="3288574"/>
              <a:ext cx="2899955" cy="0"/>
            </a:xfrm>
            <a:prstGeom prst="line">
              <a:avLst/>
            </a:prstGeom>
            <a:ln w="28575">
              <a:solidFill>
                <a:schemeClr val="tx2"/>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E58660C5-8E2B-57B8-9453-954F99D41672}"/>
                </a:ext>
              </a:extLst>
            </p:cNvPr>
            <p:cNvCxnSpPr>
              <a:cxnSpLocks/>
            </p:cNvCxnSpPr>
            <p:nvPr/>
          </p:nvCxnSpPr>
          <p:spPr>
            <a:xfrm>
              <a:off x="483326" y="5078187"/>
              <a:ext cx="2899955" cy="0"/>
            </a:xfrm>
            <a:prstGeom prst="line">
              <a:avLst/>
            </a:prstGeom>
            <a:ln w="28575">
              <a:solidFill>
                <a:schemeClr val="tx2"/>
              </a:solidFill>
            </a:ln>
          </p:spPr>
          <p:style>
            <a:lnRef idx="2">
              <a:schemeClr val="dk1"/>
            </a:lnRef>
            <a:fillRef idx="0">
              <a:schemeClr val="dk1"/>
            </a:fillRef>
            <a:effectRef idx="1">
              <a:schemeClr val="dk1"/>
            </a:effectRef>
            <a:fontRef idx="minor">
              <a:schemeClr val="tx1"/>
            </a:fontRef>
          </p:style>
        </p:cxnSp>
      </p:grpSp>
      <p:pic>
        <p:nvPicPr>
          <p:cNvPr id="12" name="Picture Placeholder 11" descr="Businesswoman looking out of window">
            <a:extLst>
              <a:ext uri="{FF2B5EF4-FFF2-40B4-BE49-F238E27FC236}">
                <a16:creationId xmlns:a16="http://schemas.microsoft.com/office/drawing/2014/main" id="{E63BBEEF-0679-7E89-84FF-99031EDF3A3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6" t="5839" r="-17" b="250"/>
          <a:stretch>
            <a:fillRect/>
          </a:stretch>
        </p:blipFill>
        <p:spPr>
          <a:xfrm>
            <a:off x="3481330" y="281167"/>
            <a:ext cx="8420020" cy="6310012"/>
          </a:xfrm>
          <a:custGeom>
            <a:avLst/>
            <a:gdLst>
              <a:gd name="connsiteX0" fmla="*/ 0 w 8439012"/>
              <a:gd name="connsiteY0" fmla="*/ 0 h 6127658"/>
              <a:gd name="connsiteX1" fmla="*/ 7433493 w 8439012"/>
              <a:gd name="connsiteY1" fmla="*/ 0 h 6127658"/>
              <a:gd name="connsiteX2" fmla="*/ 7485422 w 8439012"/>
              <a:gd name="connsiteY2" fmla="*/ 0 h 6127658"/>
              <a:gd name="connsiteX3" fmla="*/ 7485422 w 8439012"/>
              <a:gd name="connsiteY3" fmla="*/ 476763 h 6127658"/>
              <a:gd name="connsiteX4" fmla="*/ 7962686 w 8439012"/>
              <a:gd name="connsiteY4" fmla="*/ 476763 h 6127658"/>
              <a:gd name="connsiteX5" fmla="*/ 7962686 w 8439012"/>
              <a:gd name="connsiteY5" fmla="*/ 0 h 6127658"/>
              <a:gd name="connsiteX6" fmla="*/ 8063868 w 8439012"/>
              <a:gd name="connsiteY6" fmla="*/ 0 h 6127658"/>
              <a:gd name="connsiteX7" fmla="*/ 8215542 w 8439012"/>
              <a:gd name="connsiteY7" fmla="*/ 0 h 6127658"/>
              <a:gd name="connsiteX8" fmla="*/ 8286317 w 8439012"/>
              <a:gd name="connsiteY8" fmla="*/ 0 h 6127658"/>
              <a:gd name="connsiteX9" fmla="*/ 8439012 w 8439012"/>
              <a:gd name="connsiteY9" fmla="*/ 0 h 6127658"/>
              <a:gd name="connsiteX10" fmla="*/ 8439012 w 8439012"/>
              <a:gd name="connsiteY10" fmla="*/ 5106278 h 6127658"/>
              <a:gd name="connsiteX11" fmla="*/ 7417632 w 8439012"/>
              <a:gd name="connsiteY11" fmla="*/ 6127658 h 6127658"/>
              <a:gd name="connsiteX12" fmla="*/ 0 w 8439012"/>
              <a:gd name="connsiteY12" fmla="*/ 6127658 h 6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39012" h="6127658">
                <a:moveTo>
                  <a:pt x="0" y="0"/>
                </a:moveTo>
                <a:lnTo>
                  <a:pt x="7433493" y="0"/>
                </a:lnTo>
                <a:lnTo>
                  <a:pt x="7485422" y="0"/>
                </a:lnTo>
                <a:lnTo>
                  <a:pt x="7485422" y="476763"/>
                </a:lnTo>
                <a:lnTo>
                  <a:pt x="7962686" y="476763"/>
                </a:lnTo>
                <a:lnTo>
                  <a:pt x="7962686" y="0"/>
                </a:lnTo>
                <a:lnTo>
                  <a:pt x="8063868" y="0"/>
                </a:lnTo>
                <a:lnTo>
                  <a:pt x="8215542" y="0"/>
                </a:lnTo>
                <a:lnTo>
                  <a:pt x="8286317" y="0"/>
                </a:lnTo>
                <a:lnTo>
                  <a:pt x="8439012" y="0"/>
                </a:lnTo>
                <a:lnTo>
                  <a:pt x="8439012" y="5106278"/>
                </a:lnTo>
                <a:cubicBezTo>
                  <a:pt x="8439012" y="5670371"/>
                  <a:pt x="7981725" y="6127658"/>
                  <a:pt x="7417632" y="6127658"/>
                </a:cubicBezTo>
                <a:lnTo>
                  <a:pt x="0" y="6127658"/>
                </a:lnTo>
                <a:close/>
              </a:path>
            </a:pathLst>
          </a:custGeom>
        </p:spPr>
      </p:pic>
      <p:pic>
        <p:nvPicPr>
          <p:cNvPr id="4" name="Picture 3">
            <a:extLst>
              <a:ext uri="{FF2B5EF4-FFF2-40B4-BE49-F238E27FC236}">
                <a16:creationId xmlns:a16="http://schemas.microsoft.com/office/drawing/2014/main" id="{53735B30-823A-8570-348B-03A20647F739}"/>
              </a:ext>
            </a:extLst>
          </p:cNvPr>
          <p:cNvPicPr>
            <a:picLocks noChangeAspect="1"/>
          </p:cNvPicPr>
          <p:nvPr/>
        </p:nvPicPr>
        <p:blipFill>
          <a:blip r:embed="rId5"/>
          <a:stretch>
            <a:fillRect/>
          </a:stretch>
        </p:blipFill>
        <p:spPr>
          <a:xfrm>
            <a:off x="10865211" y="276902"/>
            <a:ext cx="661493" cy="652616"/>
          </a:xfrm>
          <a:prstGeom prst="rect">
            <a:avLst/>
          </a:prstGeom>
        </p:spPr>
      </p:pic>
    </p:spTree>
    <p:custDataLst>
      <p:tags r:id="rId1"/>
    </p:custDataLst>
    <p:extLst>
      <p:ext uri="{BB962C8B-B14F-4D97-AF65-F5344CB8AC3E}">
        <p14:creationId xmlns:p14="http://schemas.microsoft.com/office/powerpoint/2010/main" val="125241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D5975-D839-B5A5-57BF-F8CC20FF5F7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155211-EB6A-662F-7C8A-5FE57ED2496B}"/>
              </a:ext>
            </a:extLst>
          </p:cNvPr>
          <p:cNvSpPr/>
          <p:nvPr/>
        </p:nvSpPr>
        <p:spPr>
          <a:xfrm>
            <a:off x="283932" y="293577"/>
            <a:ext cx="11624137" cy="6275148"/>
          </a:xfrm>
          <a:prstGeom prst="rect">
            <a:avLst/>
          </a:prstGeom>
          <a:solidFill>
            <a:schemeClr val="accent3">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21DC0ADE-E317-3891-A7F1-F96ECB33210B}"/>
              </a:ext>
            </a:extLst>
          </p:cNvPr>
          <p:cNvSpPr/>
          <p:nvPr/>
        </p:nvSpPr>
        <p:spPr>
          <a:xfrm>
            <a:off x="283931" y="254461"/>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3B918F7A-9DBB-A18F-8381-5A31499B6480}"/>
              </a:ext>
            </a:extLst>
          </p:cNvPr>
          <p:cNvSpPr>
            <a:spLocks noGrp="1"/>
          </p:cNvSpPr>
          <p:nvPr>
            <p:ph type="title"/>
          </p:nvPr>
        </p:nvSpPr>
        <p:spPr>
          <a:xfrm>
            <a:off x="902664" y="606090"/>
            <a:ext cx="6212120" cy="496098"/>
          </a:xfrm>
        </p:spPr>
        <p:txBody>
          <a:bodyPr/>
          <a:lstStyle/>
          <a:p>
            <a:r>
              <a:rPr lang="en-US" sz="4000" b="1" dirty="0">
                <a:solidFill>
                  <a:schemeClr val="bg1"/>
                </a:solidFill>
              </a:rPr>
              <a:t>Role of the Head Judge</a:t>
            </a:r>
          </a:p>
        </p:txBody>
      </p:sp>
      <p:sp>
        <p:nvSpPr>
          <p:cNvPr id="3" name="Content Placeholder 2">
            <a:extLst>
              <a:ext uri="{FF2B5EF4-FFF2-40B4-BE49-F238E27FC236}">
                <a16:creationId xmlns:a16="http://schemas.microsoft.com/office/drawing/2014/main" id="{28559B8C-8F93-3708-708C-2EDD873DBC86}"/>
              </a:ext>
            </a:extLst>
          </p:cNvPr>
          <p:cNvSpPr>
            <a:spLocks noGrp="1"/>
          </p:cNvSpPr>
          <p:nvPr>
            <p:ph idx="1"/>
          </p:nvPr>
        </p:nvSpPr>
        <p:spPr>
          <a:xfrm>
            <a:off x="902663" y="1878905"/>
            <a:ext cx="10765733" cy="4234512"/>
          </a:xfrm>
        </p:spPr>
        <p:txBody>
          <a:bodyPr/>
          <a:lstStyle/>
          <a:p>
            <a:pPr marL="320040" lvl="1" indent="-320040">
              <a:lnSpc>
                <a:spcPct val="100000"/>
              </a:lnSpc>
            </a:pPr>
            <a:r>
              <a:rPr lang="en-US" sz="2400" dirty="0">
                <a:solidFill>
                  <a:schemeClr val="tx2"/>
                </a:solidFill>
                <a:latin typeface="+mj-lt"/>
              </a:rPr>
              <a:t>On-site supervisor of election judge team</a:t>
            </a:r>
          </a:p>
          <a:p>
            <a:pPr marL="320040" lvl="1" indent="-320040">
              <a:lnSpc>
                <a:spcPct val="150000"/>
              </a:lnSpc>
            </a:pPr>
            <a:r>
              <a:rPr lang="en-US" sz="2400" dirty="0">
                <a:solidFill>
                  <a:schemeClr val="tx2"/>
                </a:solidFill>
                <a:latin typeface="+mj-lt"/>
              </a:rPr>
              <a:t>Responsible for compliance with polling place rules</a:t>
            </a:r>
          </a:p>
          <a:p>
            <a:pPr marL="320040" lvl="1" indent="-320040">
              <a:lnSpc>
                <a:spcPct val="150000"/>
              </a:lnSpc>
            </a:pPr>
            <a:r>
              <a:rPr lang="en-US" sz="2400" dirty="0">
                <a:solidFill>
                  <a:schemeClr val="tx2"/>
                </a:solidFill>
                <a:latin typeface="+mj-lt"/>
              </a:rPr>
              <a:t>Responsible for ballot security and chain of custody</a:t>
            </a:r>
          </a:p>
          <a:p>
            <a:pPr marL="320040" lvl="1" indent="-320040">
              <a:lnSpc>
                <a:spcPct val="150000"/>
              </a:lnSpc>
            </a:pPr>
            <a:r>
              <a:rPr lang="en-US" sz="2400" dirty="0">
                <a:solidFill>
                  <a:schemeClr val="tx2"/>
                </a:solidFill>
                <a:latin typeface="+mj-lt"/>
              </a:rPr>
              <a:t>Primary contact with Elections Headquarters</a:t>
            </a:r>
          </a:p>
          <a:p>
            <a:pPr marL="320040" lvl="1" indent="-320040">
              <a:lnSpc>
                <a:spcPct val="150000"/>
              </a:lnSpc>
            </a:pPr>
            <a:r>
              <a:rPr lang="en-US" sz="2400" dirty="0">
                <a:solidFill>
                  <a:schemeClr val="tx2"/>
                </a:solidFill>
                <a:latin typeface="+mj-lt"/>
              </a:rPr>
              <a:t>Always maintain neutrality in resolving issues</a:t>
            </a:r>
          </a:p>
          <a:p>
            <a:pPr marL="320040" lvl="1" indent="-320040">
              <a:lnSpc>
                <a:spcPct val="100000"/>
              </a:lnSpc>
            </a:pPr>
            <a:endParaRPr lang="en-US" sz="2400" dirty="0">
              <a:solidFill>
                <a:schemeClr val="tx2"/>
              </a:solidFill>
              <a:latin typeface="+mj-lt"/>
            </a:endParaRPr>
          </a:p>
          <a:p>
            <a:pPr marL="320040" lvl="1" indent="-320040">
              <a:lnSpc>
                <a:spcPct val="100000"/>
              </a:lnSpc>
            </a:pPr>
            <a:r>
              <a:rPr lang="en-US" sz="2400" i="1" dirty="0">
                <a:solidFill>
                  <a:schemeClr val="tx2"/>
                </a:solidFill>
                <a:latin typeface="+mj-lt"/>
              </a:rPr>
              <a:t>When unsure:</a:t>
            </a:r>
          </a:p>
          <a:p>
            <a:pPr marL="320040" lvl="1" indent="-320040">
              <a:lnSpc>
                <a:spcPct val="100000"/>
              </a:lnSpc>
              <a:buNone/>
            </a:pPr>
            <a:r>
              <a:rPr lang="en-US" sz="2400" dirty="0">
                <a:solidFill>
                  <a:schemeClr val="tx2"/>
                </a:solidFill>
                <a:latin typeface="+mj-lt"/>
              </a:rPr>
              <a:t>	</a:t>
            </a:r>
            <a:r>
              <a:rPr lang="en-US" sz="2400" b="1" u="sng" dirty="0">
                <a:solidFill>
                  <a:schemeClr val="tx2"/>
                </a:solidFill>
                <a:highlight>
                  <a:srgbClr val="FFFF00"/>
                </a:highlight>
                <a:latin typeface="+mj-lt"/>
              </a:rPr>
              <a:t>Pause → Secure → Document → Call Elections HQ</a:t>
            </a:r>
          </a:p>
          <a:p>
            <a:pPr lvl="1">
              <a:lnSpc>
                <a:spcPct val="100000"/>
              </a:lnSpc>
            </a:pPr>
            <a:endParaRPr lang="en-US" sz="2800" dirty="0">
              <a:latin typeface="Lato" panose="020F0502020204030203" pitchFamily="34" charset="0"/>
            </a:endParaRPr>
          </a:p>
        </p:txBody>
      </p:sp>
      <p:sp>
        <p:nvSpPr>
          <p:cNvPr id="5" name="Slide Number Placeholder 4">
            <a:extLst>
              <a:ext uri="{FF2B5EF4-FFF2-40B4-BE49-F238E27FC236}">
                <a16:creationId xmlns:a16="http://schemas.microsoft.com/office/drawing/2014/main" id="{32E1B290-50CA-C6F0-6137-55FB648A261C}"/>
              </a:ext>
            </a:extLst>
          </p:cNvPr>
          <p:cNvSpPr>
            <a:spLocks noGrp="1"/>
          </p:cNvSpPr>
          <p:nvPr>
            <p:ph type="sldNum" sz="quarter" idx="12"/>
          </p:nvPr>
        </p:nvSpPr>
        <p:spPr/>
        <p:txBody>
          <a:bodyPr/>
          <a:lstStyle/>
          <a:p>
            <a:fld id="{E097BF52-0257-49D6-BB20-385A163947A0}" type="slidenum">
              <a:rPr lang="en-US" smtClean="0"/>
              <a:t>8</a:t>
            </a:fld>
            <a:endParaRPr lang="en-US"/>
          </a:p>
        </p:txBody>
      </p:sp>
      <p:pic>
        <p:nvPicPr>
          <p:cNvPr id="18" name="Graphic 17" descr="Management with solid fill">
            <a:extLst>
              <a:ext uri="{FF2B5EF4-FFF2-40B4-BE49-F238E27FC236}">
                <a16:creationId xmlns:a16="http://schemas.microsoft.com/office/drawing/2014/main" id="{E32D4235-8E09-29BD-8959-306E4C33D27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351684" y="2340983"/>
            <a:ext cx="3438632" cy="3438632"/>
          </a:xfrm>
          <a:prstGeom prst="rect">
            <a:avLst/>
          </a:prstGeom>
        </p:spPr>
      </p:pic>
    </p:spTree>
    <p:custDataLst>
      <p:tags r:id="rId1"/>
    </p:custDataLst>
    <p:extLst>
      <p:ext uri="{BB962C8B-B14F-4D97-AF65-F5344CB8AC3E}">
        <p14:creationId xmlns:p14="http://schemas.microsoft.com/office/powerpoint/2010/main" val="2830537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9F858-8B1B-3FD1-5743-1C584EC48A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6FEFA0-BEED-1422-BE9F-99197A40602A}"/>
              </a:ext>
            </a:extLst>
          </p:cNvPr>
          <p:cNvSpPr/>
          <p:nvPr/>
        </p:nvSpPr>
        <p:spPr>
          <a:xfrm>
            <a:off x="283932" y="306103"/>
            <a:ext cx="11624137" cy="6275148"/>
          </a:xfrm>
          <a:prstGeom prst="rect">
            <a:avLst/>
          </a:prstGeom>
          <a:solidFill>
            <a:schemeClr val="accent3">
              <a:lumMod val="20000"/>
              <a:lumOff val="80000"/>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6" name="Rectangle 5">
            <a:extLst>
              <a:ext uri="{FF2B5EF4-FFF2-40B4-BE49-F238E27FC236}">
                <a16:creationId xmlns:a16="http://schemas.microsoft.com/office/drawing/2014/main" id="{7158F303-F4D8-BC5A-EB86-1540C20A4A56}"/>
              </a:ext>
            </a:extLst>
          </p:cNvPr>
          <p:cNvSpPr/>
          <p:nvPr/>
        </p:nvSpPr>
        <p:spPr>
          <a:xfrm>
            <a:off x="283931" y="266987"/>
            <a:ext cx="11624138" cy="1222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90000"/>
              </a:lnSpc>
            </a:pPr>
            <a:endParaRPr lang="en-US" dirty="0" err="1">
              <a:solidFill>
                <a:schemeClr val="tx1"/>
              </a:solidFill>
            </a:endParaRPr>
          </a:p>
        </p:txBody>
      </p:sp>
      <p:sp>
        <p:nvSpPr>
          <p:cNvPr id="2" name="Title 1">
            <a:extLst>
              <a:ext uri="{FF2B5EF4-FFF2-40B4-BE49-F238E27FC236}">
                <a16:creationId xmlns:a16="http://schemas.microsoft.com/office/drawing/2014/main" id="{7C8AE741-9391-8F6B-F226-7846464C5A36}"/>
              </a:ext>
            </a:extLst>
          </p:cNvPr>
          <p:cNvSpPr>
            <a:spLocks noGrp="1"/>
          </p:cNvSpPr>
          <p:nvPr>
            <p:ph type="title"/>
          </p:nvPr>
        </p:nvSpPr>
        <p:spPr>
          <a:xfrm>
            <a:off x="839243" y="742288"/>
            <a:ext cx="8354860" cy="496098"/>
          </a:xfrm>
        </p:spPr>
        <p:txBody>
          <a:bodyPr/>
          <a:lstStyle/>
          <a:p>
            <a:r>
              <a:rPr lang="en-US" sz="4000" b="1" dirty="0">
                <a:solidFill>
                  <a:schemeClr val="bg1"/>
                </a:solidFill>
              </a:rPr>
              <a:t>Duties Prior to Election Day</a:t>
            </a:r>
          </a:p>
        </p:txBody>
      </p:sp>
      <p:sp>
        <p:nvSpPr>
          <p:cNvPr id="3" name="Content Placeholder 2">
            <a:extLst>
              <a:ext uri="{FF2B5EF4-FFF2-40B4-BE49-F238E27FC236}">
                <a16:creationId xmlns:a16="http://schemas.microsoft.com/office/drawing/2014/main" id="{EC73B574-01EF-B64F-16DC-C519237509B9}"/>
              </a:ext>
            </a:extLst>
          </p:cNvPr>
          <p:cNvSpPr>
            <a:spLocks noGrp="1"/>
          </p:cNvSpPr>
          <p:nvPr>
            <p:ph idx="1"/>
          </p:nvPr>
        </p:nvSpPr>
        <p:spPr>
          <a:xfrm>
            <a:off x="839243" y="1925428"/>
            <a:ext cx="9981157" cy="4777769"/>
          </a:xfrm>
        </p:spPr>
        <p:txBody>
          <a:bodyPr/>
          <a:lstStyle/>
          <a:p>
            <a:pPr marL="320040" lvl="1" indent="-320040">
              <a:lnSpc>
                <a:spcPct val="100000"/>
              </a:lnSpc>
            </a:pPr>
            <a:r>
              <a:rPr lang="en-US" sz="2400" dirty="0">
                <a:solidFill>
                  <a:schemeClr val="tx2"/>
                </a:solidFill>
                <a:latin typeface="+mj-lt"/>
              </a:rPr>
              <a:t>Call team members to discuss Election Day logistics (parking, meals)</a:t>
            </a:r>
          </a:p>
          <a:p>
            <a:pPr marL="320040" lvl="1" indent="-320040">
              <a:lnSpc>
                <a:spcPct val="100000"/>
              </a:lnSpc>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Know who will open the building on Election Day</a:t>
            </a:r>
          </a:p>
          <a:p>
            <a:pPr marL="685800" lvl="1" indent="-320040">
              <a:lnSpc>
                <a:spcPct val="100000"/>
              </a:lnSpc>
            </a:pPr>
            <a:r>
              <a:rPr lang="en-US" sz="2400" dirty="0">
                <a:solidFill>
                  <a:schemeClr val="tx2"/>
                </a:solidFill>
                <a:latin typeface="+mj-lt"/>
              </a:rPr>
              <a:t>Must be no later than 6 AM</a:t>
            </a:r>
          </a:p>
          <a:p>
            <a:pPr marL="685800" lvl="1" indent="-320040">
              <a:lnSpc>
                <a:spcPct val="100000"/>
              </a:lnSpc>
              <a:spcBef>
                <a:spcPts val="0"/>
              </a:spcBef>
            </a:pPr>
            <a:endParaRPr lang="en-US" sz="1600" dirty="0">
              <a:solidFill>
                <a:schemeClr val="tx2"/>
              </a:solidFill>
              <a:latin typeface="+mj-lt"/>
            </a:endParaRPr>
          </a:p>
          <a:p>
            <a:pPr marL="320040" lvl="1" indent="-320040">
              <a:lnSpc>
                <a:spcPct val="100000"/>
              </a:lnSpc>
              <a:spcBef>
                <a:spcPts val="0"/>
              </a:spcBef>
            </a:pPr>
            <a:r>
              <a:rPr lang="en-US" sz="2400" dirty="0">
                <a:solidFill>
                  <a:schemeClr val="tx2"/>
                </a:solidFill>
                <a:latin typeface="+mj-lt"/>
              </a:rPr>
              <a:t>Identify what spaces within the polling place you are permitted to use and any spaces you are not permitted to use</a:t>
            </a:r>
          </a:p>
          <a:p>
            <a:pPr marL="320040" lvl="1" indent="-320040">
              <a:lnSpc>
                <a:spcPct val="100000"/>
              </a:lnSpc>
              <a:spcBef>
                <a:spcPts val="0"/>
              </a:spcBef>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If possible: Set up polling place the night prior to Election Day</a:t>
            </a:r>
          </a:p>
          <a:p>
            <a:pPr marL="320040" lvl="1" indent="-320040">
              <a:lnSpc>
                <a:spcPct val="100000"/>
              </a:lnSpc>
              <a:spcBef>
                <a:spcPts val="0"/>
              </a:spcBef>
            </a:pPr>
            <a:endParaRPr lang="en-US" sz="1600" dirty="0">
              <a:solidFill>
                <a:schemeClr val="tx2"/>
              </a:solidFill>
              <a:latin typeface="+mj-lt"/>
            </a:endParaRPr>
          </a:p>
          <a:p>
            <a:pPr marL="320040" lvl="1" indent="-320040">
              <a:lnSpc>
                <a:spcPct val="100000"/>
              </a:lnSpc>
            </a:pPr>
            <a:r>
              <a:rPr lang="en-US" sz="2400" dirty="0">
                <a:solidFill>
                  <a:schemeClr val="tx2"/>
                </a:solidFill>
                <a:latin typeface="+mj-lt"/>
              </a:rPr>
              <a:t>Save Elections HQ/City Clerk phone numbers:</a:t>
            </a:r>
          </a:p>
          <a:p>
            <a:pPr marL="685800" lvl="2" indent="-320040">
              <a:lnSpc>
                <a:spcPct val="100000"/>
              </a:lnSpc>
              <a:spcBef>
                <a:spcPts val="0"/>
              </a:spcBef>
              <a:buFont typeface="Arial" panose="020B0604020202020204" pitchFamily="34" charset="0"/>
              <a:buChar char="•"/>
            </a:pPr>
            <a:r>
              <a:rPr lang="en-US" sz="2400" dirty="0">
                <a:solidFill>
                  <a:schemeClr val="tx2"/>
                </a:solidFill>
                <a:latin typeface="+mj-lt"/>
              </a:rPr>
              <a:t>[Elections HQ #], [City Clerk #]</a:t>
            </a:r>
          </a:p>
        </p:txBody>
      </p:sp>
      <p:sp>
        <p:nvSpPr>
          <p:cNvPr id="5" name="Slide Number Placeholder 4">
            <a:extLst>
              <a:ext uri="{FF2B5EF4-FFF2-40B4-BE49-F238E27FC236}">
                <a16:creationId xmlns:a16="http://schemas.microsoft.com/office/drawing/2014/main" id="{1A4A0839-BF65-31D1-ACAB-926D1714F4A4}"/>
              </a:ext>
            </a:extLst>
          </p:cNvPr>
          <p:cNvSpPr>
            <a:spLocks noGrp="1"/>
          </p:cNvSpPr>
          <p:nvPr>
            <p:ph type="sldNum" sz="quarter" idx="12"/>
          </p:nvPr>
        </p:nvSpPr>
        <p:spPr/>
        <p:txBody>
          <a:bodyPr/>
          <a:lstStyle/>
          <a:p>
            <a:fld id="{E097BF52-0257-49D6-BB20-385A163947A0}" type="slidenum">
              <a:rPr lang="en-US" smtClean="0"/>
              <a:t>9</a:t>
            </a:fld>
            <a:endParaRPr lang="en-US"/>
          </a:p>
        </p:txBody>
      </p:sp>
    </p:spTree>
    <p:custDataLst>
      <p:tags r:id="rId1"/>
    </p:custDataLst>
    <p:extLst>
      <p:ext uri="{BB962C8B-B14F-4D97-AF65-F5344CB8AC3E}">
        <p14:creationId xmlns:p14="http://schemas.microsoft.com/office/powerpoint/2010/main" val="2561017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C2026">
  <a:themeElements>
    <a:clrScheme name="Hennepin County">
      <a:dk1>
        <a:srgbClr val="212121"/>
      </a:dk1>
      <a:lt1>
        <a:sysClr val="window" lastClr="FFFFFF"/>
      </a:lt1>
      <a:dk2>
        <a:srgbClr val="113C66"/>
      </a:dk2>
      <a:lt2>
        <a:srgbClr val="F2F2F2"/>
      </a:lt2>
      <a:accent1>
        <a:srgbClr val="3368DB"/>
      </a:accent1>
      <a:accent2>
        <a:srgbClr val="42C8F5"/>
      </a:accent2>
      <a:accent3>
        <a:srgbClr val="FFCB05"/>
      </a:accent3>
      <a:accent4>
        <a:srgbClr val="BCBEC0"/>
      </a:accent4>
      <a:accent5>
        <a:srgbClr val="EF413D"/>
      </a:accent5>
      <a:accent6>
        <a:srgbClr val="9FCC3B"/>
      </a:accent6>
      <a:hlink>
        <a:srgbClr val="F17BB0"/>
      </a:hlink>
      <a:folHlink>
        <a:srgbClr val="9FCC3B"/>
      </a:folHlink>
    </a:clrScheme>
    <a:fontScheme name="Hennepin County">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182880" tIns="182880" rIns="182880" bIns="182880" rtlCol="0" anchor="ctr"/>
      <a:lstStyle>
        <a:defPPr algn="ctr">
          <a:lnSpc>
            <a:spcPct val="90000"/>
          </a:lnSpc>
          <a:defRPr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accent4"/>
          </a:solidFill>
        </a:ln>
      </a:spPr>
      <a:bodyPr/>
      <a:lstStyle/>
      <a:style>
        <a:lnRef idx="2">
          <a:schemeClr val="accent2"/>
        </a:lnRef>
        <a:fillRef idx="0">
          <a:schemeClr val="accent2"/>
        </a:fillRef>
        <a:effectRef idx="1">
          <a:schemeClr val="accent2"/>
        </a:effectRef>
        <a:fontRef idx="minor">
          <a:schemeClr val="tx1"/>
        </a:fontRef>
      </a:style>
    </a:lnDef>
    <a:txDef>
      <a:spPr>
        <a:noFill/>
      </a:spPr>
      <a:bodyPr wrap="square" lIns="0" tIns="0" rIns="0" bIns="0" rtlCol="0">
        <a:spAutoFit/>
      </a:bodyPr>
      <a:lstStyle>
        <a:defPPr marL="114300" indent="-114300" algn="l">
          <a:buFont typeface="Arial" panose="020B0604020202020204" pitchFamily="34" charset="0"/>
          <a:buChar char="•"/>
          <a:defRPr sz="1400" spc="-50" dirty="0" err="1" smtClean="0">
            <a:solidFill>
              <a:schemeClr val="tx1">
                <a:lumMod val="75000"/>
                <a:lumOff val="25000"/>
              </a:schemeClr>
            </a:solidFill>
          </a:defRPr>
        </a:defPPr>
      </a:lstStyle>
    </a:txDef>
  </a:objectDefaults>
  <a:extraClrSchemeLst/>
  <a:custClrLst>
    <a:custClr name="Custom Color 1">
      <a:srgbClr val="28A24A"/>
    </a:custClr>
    <a:custClr name="Custom Color 2">
      <a:srgbClr val="CBDB2A"/>
    </a:custClr>
    <a:custClr name="Custom Color 3">
      <a:srgbClr val="FEEB3C"/>
    </a:custClr>
    <a:custClr name="Custom Color 4">
      <a:srgbClr val="F7941E"/>
    </a:custClr>
    <a:custClr name="Custom Color 5">
      <a:srgbClr val="663BB8"/>
    </a:custClr>
    <a:custClr name="Custom Color 6">
      <a:srgbClr val="9B27B1"/>
    </a:custClr>
    <a:custClr name="Custom Color 7">
      <a:srgbClr val="CE1432"/>
    </a:custClr>
    <a:custClr name="Custom Color 8">
      <a:srgbClr val="F17BB0"/>
    </a:custClr>
    <a:custClr name="Custom Color 9">
      <a:srgbClr val="0058A4"/>
    </a:custClr>
  </a:custClrLst>
  <a:extLst>
    <a:ext uri="{05A4C25C-085E-4340-85A3-A5531E510DB2}">
      <thm15:themeFamily xmlns:thm15="http://schemas.microsoft.com/office/thememl/2012/main" name="HC2026" id="{99D488A1-BEEC-49FB-8E33-5D1E18D5F2C2}" vid="{D1C76081-206B-4A7E-9292-889C78F3E3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D35FFAE10EA34FB599268FFC6EF436" ma:contentTypeVersion="39" ma:contentTypeDescription="Create a new document." ma:contentTypeScope="" ma:versionID="ba963177052a05fa01e8b83235dedee5">
  <xsd:schema xmlns:xsd="http://www.w3.org/2001/XMLSchema" xmlns:xs="http://www.w3.org/2001/XMLSchema" xmlns:p="http://schemas.microsoft.com/office/2006/metadata/properties" xmlns:ns2="fc3e5ff9-0b8d-4e6f-83c6-0f8fb7ffc943" xmlns:ns3="66dacab7-a067-4aaf-b88d-e77dc82a1624" xmlns:ns4="24daa7ab-1cac-4551-af73-1e0dface89d2" targetNamespace="http://schemas.microsoft.com/office/2006/metadata/properties" ma:root="true" ma:fieldsID="408687b753f5362fddc4472c1d059b49" ns2:_="" ns3:_="" ns4:_="">
    <xsd:import namespace="fc3e5ff9-0b8d-4e6f-83c6-0f8fb7ffc943"/>
    <xsd:import namespace="66dacab7-a067-4aaf-b88d-e77dc82a1624"/>
    <xsd:import namespace="24daa7ab-1cac-4551-af73-1e0dface89d2"/>
    <xsd:element name="properties">
      <xsd:complexType>
        <xsd:sequence>
          <xsd:element name="documentManagement">
            <xsd:complexType>
              <xsd:all>
                <xsd:element ref="ns2:Category"/>
                <xsd:element ref="ns2:Sub_x0020_Category" minOccurs="0"/>
                <xsd:element ref="ns3:TaxCatchAll" minOccurs="0"/>
                <xsd:element ref="ns2:MediaServiceMetadata" minOccurs="0"/>
                <xsd:element ref="ns2:MediaServiceFastMetadata" minOccurs="0"/>
                <xsd:element ref="ns4:SharedWithUsers" minOccurs="0"/>
                <xsd:element ref="ns4: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lcf76f155ced4ddcb4097134ff3c332f"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e5ff9-0b8d-4e6f-83c6-0f8fb7ffc943" elementFormDefault="qualified">
    <xsd:import namespace="http://schemas.microsoft.com/office/2006/documentManagement/types"/>
    <xsd:import namespace="http://schemas.microsoft.com/office/infopath/2007/PartnerControls"/>
    <xsd:element name="Category" ma:index="2" ma:displayName="Category" ma:format="Dropdown" ma:indexed="true" ma:internalName="Category" ma:readOnly="false">
      <xsd:simpleType>
        <xsd:union memberTypes="dms:Text">
          <xsd:simpleType>
            <xsd:restriction base="dms:Choice">
              <xsd:enumeration value="Absentee &amp; Early Voting"/>
              <xsd:enumeration value="Candidate Filing"/>
              <xsd:enumeration value="Clerk Training"/>
              <xsd:enumeration value="Election Day"/>
              <xsd:enumeration value="Election Judges"/>
              <xsd:enumeration value="Materials"/>
              <xsd:enumeration value="Notices"/>
              <xsd:enumeration value="New Clerk Documents"/>
              <xsd:enumeration value="Presidential Nomination Primary (PNP)"/>
              <xsd:enumeration value="Poll Books"/>
              <xsd:enumeration value="Post Election"/>
              <xsd:enumeration value="Voter Registration/Engagement"/>
              <xsd:enumeration value="Voting Equipment"/>
              <xsd:enumeration value="Templates"/>
              <xsd:enumeration value="Election Equipment"/>
            </xsd:restriction>
          </xsd:simpleType>
        </xsd:union>
      </xsd:simpleType>
    </xsd:element>
    <xsd:element name="Sub_x0020_Category" ma:index="3" nillable="true" ma:displayName="Sub-Category" ma:format="Dropdown" ma:internalName="Sub_x0020_Category" ma:readOnly="false">
      <xsd:simpleType>
        <xsd:union memberTypes="dms:Text">
          <xsd:simpleType>
            <xsd:restriction base="dms:Choice">
              <xsd:enumeration value="2016 PowerPoints"/>
              <xsd:enumeration value="2017 Clerk Training"/>
              <xsd:enumeration value="Calendar"/>
              <xsd:enumeration value="Direct Balloting"/>
              <xsd:enumeration value="Election Judge Instructions"/>
              <xsd:enumeration value="Equipment Testing"/>
              <xsd:enumeration value="Forms"/>
              <xsd:enumeration value="Instructions"/>
              <xsd:enumeration value="Language"/>
              <xsd:enumeration value="Manuals"/>
              <xsd:enumeration value="Materials Return"/>
              <xsd:enumeration value="Training"/>
              <xsd:enumeration value="Voter Engagement"/>
              <xsd:enumeration value="Voter Registration"/>
              <xsd:enumeration value="Write-ins"/>
              <xsd:enumeration value="SA2100"/>
              <xsd:enumeration value="Cradlepoint"/>
              <xsd:enumeration value="ePulse"/>
              <xsd:enumeration value="iSync"/>
              <xsd:enumeration value="Paper Backup"/>
            </xsd:restriction>
          </xsd:simpleType>
        </xsd:un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7" nillable="true" ma:displayName="Taxonomy Catch All Column" ma:hidden="true" ma:list="{620952c4-e769-48f3-901a-29ac7826be2b}" ma:internalName="TaxCatchAll" ma:showField="CatchAllData" ma:web="24daa7ab-1cac-4551-af73-1e0dface89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4daa7ab-1cac-4551-af73-1e0dface89d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customXsn xmlns="http://schemas.microsoft.com/office/2006/metadata/customXsn">
  <xsnLocation/>
  <cached>True</cached>
  <openByDefault>True</openByDefault>
  <xsnScope/>
</customXsn>
</file>

<file path=customXml/item4.xml><?xml version="1.0" encoding="utf-8"?>
<p:properties xmlns:p="http://schemas.microsoft.com/office/2006/metadata/properties" xmlns:xsi="http://www.w3.org/2001/XMLSchema-instance" xmlns:pc="http://schemas.microsoft.com/office/infopath/2007/PartnerControls">
  <documentManagement>
    <Sub_x0020_Category xmlns="fc3e5ff9-0b8d-4e6f-83c6-0f8fb7ffc943">Head Judge Training</Sub_x0020_Category>
    <lcf76f155ced4ddcb4097134ff3c332f xmlns="fc3e5ff9-0b8d-4e6f-83c6-0f8fb7ffc943">
      <Terms xmlns="http://schemas.microsoft.com/office/infopath/2007/PartnerControls"/>
    </lcf76f155ced4ddcb4097134ff3c332f>
    <Category xmlns="fc3e5ff9-0b8d-4e6f-83c6-0f8fb7ffc943">Election Judges</Category>
    <TaxCatchAll xmlns="66dacab7-a067-4aaf-b88d-e77dc82a1624" xsi:nil="true"/>
  </documentManagement>
</p:properties>
</file>

<file path=customXml/itemProps1.xml><?xml version="1.0" encoding="utf-8"?>
<ds:datastoreItem xmlns:ds="http://schemas.openxmlformats.org/officeDocument/2006/customXml" ds:itemID="{5C99DA11-6ECC-4730-9C64-19DDAD74CD39}">
  <ds:schemaRefs>
    <ds:schemaRef ds:uri="http://schemas.microsoft.com/sharepoint/v3/contenttype/forms"/>
  </ds:schemaRefs>
</ds:datastoreItem>
</file>

<file path=customXml/itemProps2.xml><?xml version="1.0" encoding="utf-8"?>
<ds:datastoreItem xmlns:ds="http://schemas.openxmlformats.org/officeDocument/2006/customXml" ds:itemID="{F7C38E1C-305B-410E-A0EE-7FB762DD76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e5ff9-0b8d-4e6f-83c6-0f8fb7ffc943"/>
    <ds:schemaRef ds:uri="66dacab7-a067-4aaf-b88d-e77dc82a1624"/>
    <ds:schemaRef ds:uri="24daa7ab-1cac-4551-af73-1e0dface89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1ADEDC-466B-4D67-8F78-45D846AAE0DF}">
  <ds:schemaRefs>
    <ds:schemaRef ds:uri="http://schemas.microsoft.com/office/2006/metadata/customXsn"/>
  </ds:schemaRefs>
</ds:datastoreItem>
</file>

<file path=customXml/itemProps4.xml><?xml version="1.0" encoding="utf-8"?>
<ds:datastoreItem xmlns:ds="http://schemas.openxmlformats.org/officeDocument/2006/customXml" ds:itemID="{A0BB8051-3361-4B95-96F3-73E6E4CCF79E}">
  <ds:schemaRefs>
    <ds:schemaRef ds:uri="http://schemas.microsoft.com/office/2006/metadata/properties"/>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492fffa5-6dca-4100-8d29-96bcf255a1a6"/>
    <ds:schemaRef ds:uri="http://www.w3.org/XML/1998/namespace"/>
    <ds:schemaRef ds:uri="fc3e5ff9-0b8d-4e6f-83c6-0f8fb7ffc943"/>
    <ds:schemaRef ds:uri="66dacab7-a067-4aaf-b88d-e77dc82a1624"/>
  </ds:schemaRefs>
</ds:datastoreItem>
</file>

<file path=docProps/app.xml><?xml version="1.0" encoding="utf-8"?>
<Properties xmlns="http://schemas.openxmlformats.org/officeDocument/2006/extended-properties" xmlns:vt="http://schemas.openxmlformats.org/officeDocument/2006/docPropsVTypes">
  <Template>HC2026</Template>
  <TotalTime>950</TotalTime>
  <Words>3338</Words>
  <Application>Microsoft Office PowerPoint</Application>
  <PresentationFormat>Widescreen</PresentationFormat>
  <Paragraphs>543</Paragraphs>
  <Slides>57</Slides>
  <Notes>25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HC2026</vt:lpstr>
      <vt:lpstr>PowerPoint Presentation</vt:lpstr>
      <vt:lpstr>Welcome</vt:lpstr>
      <vt:lpstr>PowerPoint Presentation</vt:lpstr>
      <vt:lpstr>Introductions</vt:lpstr>
      <vt:lpstr>PowerPoint Presentation</vt:lpstr>
      <vt:lpstr>PowerPoint Presentation</vt:lpstr>
      <vt:lpstr>PowerPoint Presentation</vt:lpstr>
      <vt:lpstr>Role of the Head Judge</vt:lpstr>
      <vt:lpstr>Duties Prior to Election Day</vt:lpstr>
      <vt:lpstr>Election Day Duties</vt:lpstr>
      <vt:lpstr>Managing Election Judges</vt:lpstr>
      <vt:lpstr>Party Balance</vt:lpstr>
      <vt:lpstr>Opening the Polls</vt:lpstr>
      <vt:lpstr>Opening the Polls</vt:lpstr>
      <vt:lpstr>Ballot Tracking Form</vt:lpstr>
      <vt:lpstr>Setting Up the Ballot Counter (DS200)</vt:lpstr>
      <vt:lpstr>Setting Up the Ballot Counter (DS200)</vt:lpstr>
      <vt:lpstr>Setting Up the Ballot Marking Device (ExpressVote)</vt:lpstr>
      <vt:lpstr>Setting Up Poll Books</vt:lpstr>
      <vt:lpstr>Poll Book Reminders</vt:lpstr>
      <vt:lpstr>Voting Equipment Troubleshooting</vt:lpstr>
      <vt:lpstr>Ballot Counter Inoperable</vt:lpstr>
      <vt:lpstr>Ballot Jam</vt:lpstr>
      <vt:lpstr>Communicating Technical Disruptions to Voters</vt:lpstr>
      <vt:lpstr>Communicating Technical Disruptions to Voters</vt:lpstr>
      <vt:lpstr>Questions?</vt:lpstr>
      <vt:lpstr>Closing the Polls</vt:lpstr>
      <vt:lpstr>Closing the Polls</vt:lpstr>
      <vt:lpstr>Closing the Polls</vt:lpstr>
      <vt:lpstr>Closing the Polls</vt:lpstr>
      <vt:lpstr>Transmitting Results</vt:lpstr>
      <vt:lpstr>Transmitting Results</vt:lpstr>
      <vt:lpstr>Balancing Election Day Statistics</vt:lpstr>
      <vt:lpstr>Election Day Forms</vt:lpstr>
      <vt:lpstr>Election Day Forms</vt:lpstr>
      <vt:lpstr>Conduct, Rules, and Restrictions</vt:lpstr>
      <vt:lpstr>Who is Allowed in the Polling Place?</vt:lpstr>
      <vt:lpstr>Challengers</vt:lpstr>
      <vt:lpstr>Challengers</vt:lpstr>
      <vt:lpstr>Campaign Activities</vt:lpstr>
      <vt:lpstr>Exit Polling</vt:lpstr>
      <vt:lpstr>Media</vt:lpstr>
      <vt:lpstr>Campaign or Political Materials</vt:lpstr>
      <vt:lpstr>Emergency Plans and Security</vt:lpstr>
      <vt:lpstr>Emergency Plans</vt:lpstr>
      <vt:lpstr>Emergencies</vt:lpstr>
      <vt:lpstr>Evacuation</vt:lpstr>
      <vt:lpstr>Evacuation</vt:lpstr>
      <vt:lpstr>Shelter in Place</vt:lpstr>
      <vt:lpstr>Difficult Situations</vt:lpstr>
      <vt:lpstr>De-Escalating Difficult Situations</vt:lpstr>
      <vt:lpstr>Disruptive Person</vt:lpstr>
      <vt:lpstr>Disruptive Person</vt:lpstr>
      <vt:lpstr>If a Polling Place Cannot Be Reopened…</vt:lpstr>
      <vt:lpstr>Incident Log</vt:lpstr>
      <vt:lpstr>Questions?</vt:lpstr>
      <vt:lpstr>PowerPoint Presentation</vt:lpstr>
    </vt:vector>
  </TitlesOfParts>
  <Company>Hennepin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Erkkila</dc:creator>
  <cp:lastModifiedBy>Ragini Algole</cp:lastModifiedBy>
  <cp:revision>10</cp:revision>
  <dcterms:created xsi:type="dcterms:W3CDTF">2026-05-26T19:02:23Z</dcterms:created>
  <dcterms:modified xsi:type="dcterms:W3CDTF">2026-07-22T13:41:39Z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8FED764C-9951-49BE-96AA-2F75C780E61D</vt:lpwstr>
  </property>
  <property fmtid="{D5CDD505-2E9C-101B-9397-08002B2CF9AE}" pid="3" name="ArticulatePath">
    <vt:lpwstr>Presentation1</vt:lpwstr>
  </property>
  <property fmtid="{D5CDD505-2E9C-101B-9397-08002B2CF9AE}" pid="4" name="ContentTypeId">
    <vt:lpwstr>0x010100C2D35FFAE10EA34FB599268FFC6EF436</vt:lpwstr>
  </property>
  <property fmtid="{D5CDD505-2E9C-101B-9397-08002B2CF9AE}" pid="5" name="MediaServiceImageTags">
    <vt:lpwstr/>
  </property>
</Properties>
</file>